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6" r:id="rId2"/>
    <p:sldId id="327" r:id="rId3"/>
    <p:sldId id="303" r:id="rId4"/>
    <p:sldId id="357" r:id="rId5"/>
    <p:sldId id="376" r:id="rId6"/>
    <p:sldId id="359" r:id="rId7"/>
    <p:sldId id="326" r:id="rId8"/>
    <p:sldId id="32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ulia Getti" initials="GG" lastIdx="1" clrIdx="0"/>
  <p:cmAuthor id="2" name="Giulia Getti" initials="GG [2]" lastIdx="1" clrIdx="1"/>
  <p:cmAuthor id="3" name="Giulia Getti" initials="GG [3]" lastIdx="1" clrIdx="2"/>
  <p:cmAuthor id="4" name="Giulia Getti" initials="GG [2] [2]" lastIdx="1" clrIdx="3"/>
  <p:cmAuthor id="5" name="Giulia Getti" initials="GG [4]" lastIdx="1" clrIdx="4"/>
  <p:cmAuthor id="6" name="Medhavi" initials="R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5F797"/>
    <a:srgbClr val="E8DBA6"/>
    <a:srgbClr val="E9EFF7"/>
    <a:srgbClr val="F3F7FB"/>
    <a:srgbClr val="ECF05A"/>
    <a:srgbClr val="0C040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96" autoAdjust="0"/>
    <p:restoredTop sz="92005" autoAdjust="0"/>
  </p:normalViewPr>
  <p:slideViewPr>
    <p:cSldViewPr>
      <p:cViewPr varScale="1">
        <p:scale>
          <a:sx n="61" d="100"/>
          <a:sy n="61" d="100"/>
        </p:scale>
        <p:origin x="16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040F0-6BDA-44CF-823B-E9BB97FA151A}" type="datetimeFigureOut">
              <a:rPr lang="en-GB" smtClean="0"/>
              <a:t>28/03/2022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7EC1B-576B-479E-9B6A-468D8DD77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144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7EC1B-576B-479E-9B6A-468D8DD77E8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624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sz="12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7EC1B-576B-479E-9B6A-468D8DD77E8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654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7EC1B-576B-479E-9B6A-468D8DD77E8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365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7EC1B-576B-479E-9B6A-468D8DD77E8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768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baseline="0" dirty="0"/>
          </a:p>
          <a:p>
            <a:endParaRPr lang="en-GB" baseline="0" dirty="0"/>
          </a:p>
          <a:p>
            <a:endParaRPr lang="en-GB" baseline="0" dirty="0"/>
          </a:p>
          <a:p>
            <a:r>
              <a:rPr lang="en-GB" baseline="0" dirty="0"/>
              <a:t>All cell types are infected</a:t>
            </a:r>
          </a:p>
          <a:p>
            <a:r>
              <a:rPr lang="en-GB" baseline="0" dirty="0" err="1"/>
              <a:t>Higer</a:t>
            </a:r>
            <a:r>
              <a:rPr lang="en-GB" baseline="0" dirty="0"/>
              <a:t> infection of 40-90 get infected….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7EC1B-576B-479E-9B6A-468D8DD77E8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124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7EC1B-576B-479E-9B6A-468D8DD77E8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473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3376-F36D-4771-A5E6-95255A8348AF}" type="datetimeFigureOut">
              <a:rPr lang="en-GB" smtClean="0"/>
              <a:t>28/03/2022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4C609-6D23-4D7B-87C3-EC87A6607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312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3376-F36D-4771-A5E6-95255A8348AF}" type="datetimeFigureOut">
              <a:rPr lang="en-GB" smtClean="0"/>
              <a:t>28/03/2022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4C609-6D23-4D7B-87C3-EC87A6607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732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3376-F36D-4771-A5E6-95255A8348AF}" type="datetimeFigureOut">
              <a:rPr lang="en-GB" smtClean="0"/>
              <a:t>28/03/2022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4C609-6D23-4D7B-87C3-EC87A6607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138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3376-F36D-4771-A5E6-95255A8348AF}" type="datetimeFigureOut">
              <a:rPr lang="en-GB" smtClean="0"/>
              <a:t>28/03/2022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4C609-6D23-4D7B-87C3-EC87A6607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039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3376-F36D-4771-A5E6-95255A8348AF}" type="datetimeFigureOut">
              <a:rPr lang="en-GB" smtClean="0"/>
              <a:t>28/03/2022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4C609-6D23-4D7B-87C3-EC87A6607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486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3376-F36D-4771-A5E6-95255A8348AF}" type="datetimeFigureOut">
              <a:rPr lang="en-GB" smtClean="0"/>
              <a:t>28/03/2022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4C609-6D23-4D7B-87C3-EC87A6607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467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3376-F36D-4771-A5E6-95255A8348AF}" type="datetimeFigureOut">
              <a:rPr lang="en-GB" smtClean="0"/>
              <a:t>28/03/2022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4C609-6D23-4D7B-87C3-EC87A6607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883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3376-F36D-4771-A5E6-95255A8348AF}" type="datetimeFigureOut">
              <a:rPr lang="en-GB" smtClean="0"/>
              <a:t>28/03/2022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4C609-6D23-4D7B-87C3-EC87A6607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129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3376-F36D-4771-A5E6-95255A8348AF}" type="datetimeFigureOut">
              <a:rPr lang="en-GB" smtClean="0"/>
              <a:t>28/03/2022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4C609-6D23-4D7B-87C3-EC87A6607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965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3376-F36D-4771-A5E6-95255A8348AF}" type="datetimeFigureOut">
              <a:rPr lang="en-GB" smtClean="0"/>
              <a:t>28/03/2022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4C609-6D23-4D7B-87C3-EC87A6607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144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3376-F36D-4771-A5E6-95255A8348AF}" type="datetimeFigureOut">
              <a:rPr lang="en-GB" smtClean="0"/>
              <a:t>28/03/2022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4C609-6D23-4D7B-87C3-EC87A6607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436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D3376-F36D-4771-A5E6-95255A8348AF}" type="datetimeFigureOut">
              <a:rPr lang="en-GB" smtClean="0"/>
              <a:t>28/03/2022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4C609-6D23-4D7B-87C3-EC87A6607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322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t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1.jp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252536" y="1048647"/>
            <a:ext cx="7704856" cy="13980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 vivo analysis of </a:t>
            </a:r>
            <a:r>
              <a:rPr lang="en-GB" sz="4000" b="1" i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Leishmania</a:t>
            </a:r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infection in human blood cells over </a:t>
            </a:r>
          </a:p>
          <a:p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 hours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95536" y="4509120"/>
            <a:ext cx="4896544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28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 Medhavi Ranatunga</a:t>
            </a:r>
          </a:p>
          <a:p>
            <a:pPr marL="0" indent="0">
              <a:buNone/>
            </a:pPr>
            <a:r>
              <a:rPr lang="en-GB" sz="18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Postdoctoral Academic in the Biosciences </a:t>
            </a:r>
          </a:p>
          <a:p>
            <a:pPr marL="0" indent="0">
              <a:buNone/>
            </a:pPr>
            <a:r>
              <a:rPr lang="sv-SE" sz="18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M.Ranatunga@greenwich.ac.uk</a:t>
            </a:r>
            <a:endParaRPr lang="en-GB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https://www.gre.ac.uk/__data/assets/image/0007/1367179/UoG_RGB.jpg#blue%20jpg%20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77272"/>
            <a:ext cx="3312000" cy="715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A0A29AF-B730-48E8-B005-ED11216470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16" b="27936"/>
          <a:stretch/>
        </p:blipFill>
        <p:spPr bwMode="auto">
          <a:xfrm>
            <a:off x="3923928" y="5800576"/>
            <a:ext cx="331200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656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12" y="331518"/>
            <a:ext cx="4968552" cy="926976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</a:t>
            </a:r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396103" y="1385497"/>
            <a:ext cx="6567055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50000"/>
              </a:lnSpc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A number of human cells are thought to be able to host </a:t>
            </a:r>
            <a:r>
              <a:rPr lang="en-GB" sz="2000" i="1" dirty="0">
                <a:solidFill>
                  <a:schemeClr val="accent1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Leishmania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 parasites but their effect/participation on establishment of infection remains widely uncharacterized.</a:t>
            </a:r>
          </a:p>
          <a:p>
            <a:pPr marL="171450" indent="-171450">
              <a:lnSpc>
                <a:spcPct val="150000"/>
              </a:lnSpc>
            </a:pPr>
            <a:endParaRPr lang="en-GB" sz="2000" dirty="0">
              <a:solidFill>
                <a:schemeClr val="accent1">
                  <a:lumMod val="50000"/>
                </a:schemeClr>
              </a:solidFill>
              <a:latin typeface="Tahoma" charset="0"/>
              <a:ea typeface="Tahoma" charset="0"/>
              <a:cs typeface="Tahoma" charset="0"/>
            </a:endParaRPr>
          </a:p>
        </p:txBody>
      </p:sp>
      <p:grpSp>
        <p:nvGrpSpPr>
          <p:cNvPr id="4" name="Group 2"/>
          <p:cNvGrpSpPr>
            <a:grpSpLocks noChangeAspect="1"/>
          </p:cNvGrpSpPr>
          <p:nvPr/>
        </p:nvGrpSpPr>
        <p:grpSpPr bwMode="auto">
          <a:xfrm>
            <a:off x="654226" y="3888563"/>
            <a:ext cx="1185694" cy="1185694"/>
            <a:chOff x="2688" y="3562"/>
            <a:chExt cx="374" cy="374"/>
          </a:xfrm>
        </p:grpSpPr>
        <p:sp>
          <p:nvSpPr>
            <p:cNvPr id="5" name="Freeform 3"/>
            <p:cNvSpPr>
              <a:spLocks noChangeAspect="1"/>
            </p:cNvSpPr>
            <p:nvPr/>
          </p:nvSpPr>
          <p:spPr bwMode="auto">
            <a:xfrm>
              <a:off x="2688" y="3562"/>
              <a:ext cx="374" cy="374"/>
            </a:xfrm>
            <a:custGeom>
              <a:avLst/>
              <a:gdLst>
                <a:gd name="T0" fmla="*/ 13 w 187"/>
                <a:gd name="T1" fmla="*/ 114 h 187"/>
                <a:gd name="T2" fmla="*/ 55 w 187"/>
                <a:gd name="T3" fmla="*/ 164 h 187"/>
                <a:gd name="T4" fmla="*/ 167 w 187"/>
                <a:gd name="T5" fmla="*/ 123 h 187"/>
                <a:gd name="T6" fmla="*/ 119 w 187"/>
                <a:gd name="T7" fmla="*/ 10 h 187"/>
                <a:gd name="T8" fmla="*/ 37 w 187"/>
                <a:gd name="T9" fmla="*/ 24 h 187"/>
                <a:gd name="T10" fmla="*/ 13 w 187"/>
                <a:gd name="T11" fmla="*/ 114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87">
                  <a:moveTo>
                    <a:pt x="13" y="114"/>
                  </a:moveTo>
                  <a:cubicBezTo>
                    <a:pt x="20" y="139"/>
                    <a:pt x="38" y="156"/>
                    <a:pt x="55" y="164"/>
                  </a:cubicBezTo>
                  <a:cubicBezTo>
                    <a:pt x="78" y="175"/>
                    <a:pt x="146" y="187"/>
                    <a:pt x="167" y="123"/>
                  </a:cubicBezTo>
                  <a:cubicBezTo>
                    <a:pt x="187" y="56"/>
                    <a:pt x="143" y="18"/>
                    <a:pt x="119" y="10"/>
                  </a:cubicBezTo>
                  <a:cubicBezTo>
                    <a:pt x="89" y="0"/>
                    <a:pt x="58" y="4"/>
                    <a:pt x="37" y="24"/>
                  </a:cubicBezTo>
                  <a:cubicBezTo>
                    <a:pt x="17" y="42"/>
                    <a:pt x="0" y="68"/>
                    <a:pt x="13" y="114"/>
                  </a:cubicBezTo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4"/>
            <p:cNvSpPr>
              <a:spLocks noChangeAspect="1"/>
            </p:cNvSpPr>
            <p:nvPr/>
          </p:nvSpPr>
          <p:spPr bwMode="auto">
            <a:xfrm>
              <a:off x="2736" y="3600"/>
              <a:ext cx="232" cy="288"/>
            </a:xfrm>
            <a:custGeom>
              <a:avLst/>
              <a:gdLst>
                <a:gd name="T0" fmla="*/ 4 w 120"/>
                <a:gd name="T1" fmla="*/ 54 h 149"/>
                <a:gd name="T2" fmla="*/ 16 w 120"/>
                <a:gd name="T3" fmla="*/ 42 h 149"/>
                <a:gd name="T4" fmla="*/ 34 w 120"/>
                <a:gd name="T5" fmla="*/ 30 h 149"/>
                <a:gd name="T6" fmla="*/ 54 w 120"/>
                <a:gd name="T7" fmla="*/ 26 h 149"/>
                <a:gd name="T8" fmla="*/ 63 w 120"/>
                <a:gd name="T9" fmla="*/ 11 h 149"/>
                <a:gd name="T10" fmla="*/ 83 w 120"/>
                <a:gd name="T11" fmla="*/ 2 h 149"/>
                <a:gd name="T12" fmla="*/ 111 w 120"/>
                <a:gd name="T13" fmla="*/ 9 h 149"/>
                <a:gd name="T14" fmla="*/ 120 w 120"/>
                <a:gd name="T15" fmla="*/ 43 h 149"/>
                <a:gd name="T16" fmla="*/ 106 w 120"/>
                <a:gd name="T17" fmla="*/ 55 h 149"/>
                <a:gd name="T18" fmla="*/ 113 w 120"/>
                <a:gd name="T19" fmla="*/ 76 h 149"/>
                <a:gd name="T20" fmla="*/ 85 w 120"/>
                <a:gd name="T21" fmla="*/ 98 h 149"/>
                <a:gd name="T22" fmla="*/ 89 w 120"/>
                <a:gd name="T23" fmla="*/ 116 h 149"/>
                <a:gd name="T24" fmla="*/ 101 w 120"/>
                <a:gd name="T25" fmla="*/ 123 h 149"/>
                <a:gd name="T26" fmla="*/ 108 w 120"/>
                <a:gd name="T27" fmla="*/ 124 h 149"/>
                <a:gd name="T28" fmla="*/ 115 w 120"/>
                <a:gd name="T29" fmla="*/ 140 h 149"/>
                <a:gd name="T30" fmla="*/ 102 w 120"/>
                <a:gd name="T31" fmla="*/ 142 h 149"/>
                <a:gd name="T32" fmla="*/ 93 w 120"/>
                <a:gd name="T33" fmla="*/ 147 h 149"/>
                <a:gd name="T34" fmla="*/ 82 w 120"/>
                <a:gd name="T35" fmla="*/ 143 h 149"/>
                <a:gd name="T36" fmla="*/ 72 w 120"/>
                <a:gd name="T37" fmla="*/ 120 h 149"/>
                <a:gd name="T38" fmla="*/ 75 w 120"/>
                <a:gd name="T39" fmla="*/ 86 h 149"/>
                <a:gd name="T40" fmla="*/ 106 w 120"/>
                <a:gd name="T41" fmla="*/ 55 h 149"/>
                <a:gd name="T42" fmla="*/ 96 w 120"/>
                <a:gd name="T43" fmla="*/ 42 h 149"/>
                <a:gd name="T44" fmla="*/ 88 w 120"/>
                <a:gd name="T45" fmla="*/ 31 h 149"/>
                <a:gd name="T46" fmla="*/ 74 w 120"/>
                <a:gd name="T47" fmla="*/ 33 h 149"/>
                <a:gd name="T48" fmla="*/ 54 w 120"/>
                <a:gd name="T49" fmla="*/ 27 h 149"/>
                <a:gd name="T50" fmla="*/ 46 w 120"/>
                <a:gd name="T51" fmla="*/ 63 h 149"/>
                <a:gd name="T52" fmla="*/ 32 w 120"/>
                <a:gd name="T53" fmla="*/ 73 h 149"/>
                <a:gd name="T54" fmla="*/ 31 w 120"/>
                <a:gd name="T55" fmla="*/ 97 h 149"/>
                <a:gd name="T56" fmla="*/ 2 w 120"/>
                <a:gd name="T57" fmla="*/ 74 h 149"/>
                <a:gd name="T58" fmla="*/ 4 w 120"/>
                <a:gd name="T59" fmla="*/ 5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0" h="149">
                  <a:moveTo>
                    <a:pt x="4" y="54"/>
                  </a:moveTo>
                  <a:cubicBezTo>
                    <a:pt x="8" y="46"/>
                    <a:pt x="8" y="55"/>
                    <a:pt x="16" y="42"/>
                  </a:cubicBezTo>
                  <a:cubicBezTo>
                    <a:pt x="22" y="32"/>
                    <a:pt x="27" y="34"/>
                    <a:pt x="34" y="30"/>
                  </a:cubicBezTo>
                  <a:cubicBezTo>
                    <a:pt x="40" y="27"/>
                    <a:pt x="49" y="28"/>
                    <a:pt x="54" y="26"/>
                  </a:cubicBezTo>
                  <a:cubicBezTo>
                    <a:pt x="59" y="24"/>
                    <a:pt x="58" y="14"/>
                    <a:pt x="63" y="11"/>
                  </a:cubicBezTo>
                  <a:cubicBezTo>
                    <a:pt x="68" y="8"/>
                    <a:pt x="75" y="4"/>
                    <a:pt x="83" y="2"/>
                  </a:cubicBezTo>
                  <a:cubicBezTo>
                    <a:pt x="90" y="0"/>
                    <a:pt x="104" y="3"/>
                    <a:pt x="111" y="9"/>
                  </a:cubicBezTo>
                  <a:cubicBezTo>
                    <a:pt x="117" y="15"/>
                    <a:pt x="120" y="36"/>
                    <a:pt x="120" y="43"/>
                  </a:cubicBezTo>
                  <a:cubicBezTo>
                    <a:pt x="119" y="51"/>
                    <a:pt x="108" y="50"/>
                    <a:pt x="106" y="55"/>
                  </a:cubicBezTo>
                  <a:cubicBezTo>
                    <a:pt x="105" y="61"/>
                    <a:pt x="116" y="58"/>
                    <a:pt x="113" y="76"/>
                  </a:cubicBezTo>
                  <a:cubicBezTo>
                    <a:pt x="109" y="95"/>
                    <a:pt x="89" y="92"/>
                    <a:pt x="85" y="98"/>
                  </a:cubicBezTo>
                  <a:cubicBezTo>
                    <a:pt x="81" y="105"/>
                    <a:pt x="86" y="112"/>
                    <a:pt x="89" y="116"/>
                  </a:cubicBezTo>
                  <a:cubicBezTo>
                    <a:pt x="91" y="120"/>
                    <a:pt x="98" y="122"/>
                    <a:pt x="101" y="123"/>
                  </a:cubicBezTo>
                  <a:cubicBezTo>
                    <a:pt x="104" y="124"/>
                    <a:pt x="103" y="122"/>
                    <a:pt x="108" y="124"/>
                  </a:cubicBezTo>
                  <a:cubicBezTo>
                    <a:pt x="113" y="127"/>
                    <a:pt x="116" y="132"/>
                    <a:pt x="115" y="140"/>
                  </a:cubicBezTo>
                  <a:cubicBezTo>
                    <a:pt x="114" y="149"/>
                    <a:pt x="106" y="141"/>
                    <a:pt x="102" y="142"/>
                  </a:cubicBezTo>
                  <a:cubicBezTo>
                    <a:pt x="99" y="144"/>
                    <a:pt x="96" y="147"/>
                    <a:pt x="93" y="147"/>
                  </a:cubicBezTo>
                  <a:cubicBezTo>
                    <a:pt x="90" y="147"/>
                    <a:pt x="86" y="148"/>
                    <a:pt x="82" y="143"/>
                  </a:cubicBezTo>
                  <a:cubicBezTo>
                    <a:pt x="79" y="139"/>
                    <a:pt x="73" y="129"/>
                    <a:pt x="72" y="120"/>
                  </a:cubicBezTo>
                  <a:cubicBezTo>
                    <a:pt x="71" y="110"/>
                    <a:pt x="70" y="97"/>
                    <a:pt x="75" y="86"/>
                  </a:cubicBezTo>
                  <a:cubicBezTo>
                    <a:pt x="81" y="75"/>
                    <a:pt x="104" y="79"/>
                    <a:pt x="106" y="55"/>
                  </a:cubicBezTo>
                  <a:cubicBezTo>
                    <a:pt x="110" y="48"/>
                    <a:pt x="99" y="46"/>
                    <a:pt x="96" y="42"/>
                  </a:cubicBezTo>
                  <a:cubicBezTo>
                    <a:pt x="93" y="38"/>
                    <a:pt x="91" y="32"/>
                    <a:pt x="88" y="31"/>
                  </a:cubicBezTo>
                  <a:cubicBezTo>
                    <a:pt x="84" y="29"/>
                    <a:pt x="80" y="33"/>
                    <a:pt x="74" y="33"/>
                  </a:cubicBezTo>
                  <a:cubicBezTo>
                    <a:pt x="68" y="32"/>
                    <a:pt x="58" y="22"/>
                    <a:pt x="54" y="27"/>
                  </a:cubicBezTo>
                  <a:cubicBezTo>
                    <a:pt x="49" y="32"/>
                    <a:pt x="49" y="55"/>
                    <a:pt x="46" y="63"/>
                  </a:cubicBezTo>
                  <a:cubicBezTo>
                    <a:pt x="42" y="70"/>
                    <a:pt x="35" y="67"/>
                    <a:pt x="32" y="73"/>
                  </a:cubicBezTo>
                  <a:cubicBezTo>
                    <a:pt x="30" y="79"/>
                    <a:pt x="41" y="92"/>
                    <a:pt x="31" y="97"/>
                  </a:cubicBezTo>
                  <a:cubicBezTo>
                    <a:pt x="0" y="111"/>
                    <a:pt x="3" y="69"/>
                    <a:pt x="2" y="74"/>
                  </a:cubicBezTo>
                  <a:cubicBezTo>
                    <a:pt x="2" y="74"/>
                    <a:pt x="2" y="58"/>
                    <a:pt x="4" y="54"/>
                  </a:cubicBezTo>
                </a:path>
              </a:pathLst>
            </a:custGeom>
            <a:solidFill>
              <a:srgbClr val="710E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Oval 5"/>
            <p:cNvSpPr>
              <a:spLocks noChangeAspect="1" noChangeArrowheads="1"/>
            </p:cNvSpPr>
            <p:nvPr/>
          </p:nvSpPr>
          <p:spPr bwMode="auto">
            <a:xfrm>
              <a:off x="2743" y="3801"/>
              <a:ext cx="40" cy="40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" name="Oval 6"/>
            <p:cNvSpPr>
              <a:spLocks noChangeAspect="1" noChangeArrowheads="1"/>
            </p:cNvSpPr>
            <p:nvPr/>
          </p:nvSpPr>
          <p:spPr bwMode="auto">
            <a:xfrm>
              <a:off x="2872" y="3799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" name="Oval 7"/>
            <p:cNvSpPr>
              <a:spLocks noChangeAspect="1" noChangeArrowheads="1"/>
            </p:cNvSpPr>
            <p:nvPr/>
          </p:nvSpPr>
          <p:spPr bwMode="auto">
            <a:xfrm>
              <a:off x="2791" y="3774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" name="Oval 8"/>
            <p:cNvSpPr>
              <a:spLocks noChangeAspect="1" noChangeArrowheads="1"/>
            </p:cNvSpPr>
            <p:nvPr/>
          </p:nvSpPr>
          <p:spPr bwMode="auto">
            <a:xfrm>
              <a:off x="2839" y="3774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Oval 9"/>
            <p:cNvSpPr>
              <a:spLocks noChangeAspect="1" noChangeArrowheads="1"/>
            </p:cNvSpPr>
            <p:nvPr/>
          </p:nvSpPr>
          <p:spPr bwMode="auto">
            <a:xfrm>
              <a:off x="2935" y="3774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" name="Oval 10"/>
            <p:cNvSpPr>
              <a:spLocks noChangeAspect="1" noChangeArrowheads="1"/>
            </p:cNvSpPr>
            <p:nvPr/>
          </p:nvSpPr>
          <p:spPr bwMode="auto">
            <a:xfrm>
              <a:off x="2727" y="3728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" name="Oval 11"/>
            <p:cNvSpPr>
              <a:spLocks noChangeAspect="1" noChangeArrowheads="1"/>
            </p:cNvSpPr>
            <p:nvPr/>
          </p:nvSpPr>
          <p:spPr bwMode="auto">
            <a:xfrm>
              <a:off x="2887" y="3774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" name="Oval 12"/>
            <p:cNvSpPr>
              <a:spLocks noChangeAspect="1" noChangeArrowheads="1"/>
            </p:cNvSpPr>
            <p:nvPr/>
          </p:nvSpPr>
          <p:spPr bwMode="auto">
            <a:xfrm>
              <a:off x="2804" y="3827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" name="Oval 13"/>
            <p:cNvSpPr>
              <a:spLocks noChangeAspect="1" noChangeArrowheads="1"/>
            </p:cNvSpPr>
            <p:nvPr/>
          </p:nvSpPr>
          <p:spPr bwMode="auto">
            <a:xfrm>
              <a:off x="2944" y="3829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" name="Oval 14"/>
            <p:cNvSpPr>
              <a:spLocks noChangeAspect="1" noChangeArrowheads="1"/>
            </p:cNvSpPr>
            <p:nvPr/>
          </p:nvSpPr>
          <p:spPr bwMode="auto">
            <a:xfrm>
              <a:off x="2959" y="3804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" name="Oval 15"/>
            <p:cNvSpPr>
              <a:spLocks noChangeAspect="1" noChangeArrowheads="1"/>
            </p:cNvSpPr>
            <p:nvPr/>
          </p:nvSpPr>
          <p:spPr bwMode="auto">
            <a:xfrm>
              <a:off x="2861" y="3756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" name="Oval 16"/>
            <p:cNvSpPr>
              <a:spLocks noChangeAspect="1" noChangeArrowheads="1"/>
            </p:cNvSpPr>
            <p:nvPr/>
          </p:nvSpPr>
          <p:spPr bwMode="auto">
            <a:xfrm>
              <a:off x="2800" y="3734"/>
              <a:ext cx="40" cy="40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" name="Oval 17"/>
            <p:cNvSpPr>
              <a:spLocks noChangeAspect="1" noChangeArrowheads="1"/>
            </p:cNvSpPr>
            <p:nvPr/>
          </p:nvSpPr>
          <p:spPr bwMode="auto">
            <a:xfrm>
              <a:off x="2818" y="3793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" name="Oval 18"/>
            <p:cNvSpPr>
              <a:spLocks noChangeAspect="1" noChangeArrowheads="1"/>
            </p:cNvSpPr>
            <p:nvPr/>
          </p:nvSpPr>
          <p:spPr bwMode="auto">
            <a:xfrm>
              <a:off x="2971" y="3759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" name="Oval 19"/>
            <p:cNvSpPr>
              <a:spLocks noChangeAspect="1" noChangeArrowheads="1"/>
            </p:cNvSpPr>
            <p:nvPr/>
          </p:nvSpPr>
          <p:spPr bwMode="auto">
            <a:xfrm>
              <a:off x="2866" y="3855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" name="Oval 20"/>
            <p:cNvSpPr>
              <a:spLocks noChangeAspect="1" noChangeArrowheads="1"/>
            </p:cNvSpPr>
            <p:nvPr/>
          </p:nvSpPr>
          <p:spPr bwMode="auto">
            <a:xfrm>
              <a:off x="2835" y="3834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" name="Oval 21"/>
            <p:cNvSpPr>
              <a:spLocks noChangeAspect="1" noChangeArrowheads="1"/>
            </p:cNvSpPr>
            <p:nvPr/>
          </p:nvSpPr>
          <p:spPr bwMode="auto">
            <a:xfrm>
              <a:off x="2914" y="3796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" name="Oval 22"/>
            <p:cNvSpPr>
              <a:spLocks noChangeAspect="1" noChangeArrowheads="1"/>
            </p:cNvSpPr>
            <p:nvPr/>
          </p:nvSpPr>
          <p:spPr bwMode="auto">
            <a:xfrm>
              <a:off x="2779" y="3683"/>
              <a:ext cx="40" cy="40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" name="Oval 23"/>
            <p:cNvSpPr>
              <a:spLocks noChangeAspect="1" noChangeArrowheads="1"/>
            </p:cNvSpPr>
            <p:nvPr/>
          </p:nvSpPr>
          <p:spPr bwMode="auto">
            <a:xfrm>
              <a:off x="2743" y="3630"/>
              <a:ext cx="40" cy="40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" name="Oval 24"/>
            <p:cNvSpPr>
              <a:spLocks noChangeAspect="1" noChangeArrowheads="1"/>
            </p:cNvSpPr>
            <p:nvPr/>
          </p:nvSpPr>
          <p:spPr bwMode="auto">
            <a:xfrm>
              <a:off x="2920" y="3655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" name="Oval 25"/>
            <p:cNvSpPr>
              <a:spLocks noChangeAspect="1" noChangeArrowheads="1"/>
            </p:cNvSpPr>
            <p:nvPr/>
          </p:nvSpPr>
          <p:spPr bwMode="auto">
            <a:xfrm>
              <a:off x="2839" y="3630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8" name="Oval 26"/>
            <p:cNvSpPr>
              <a:spLocks noChangeAspect="1" noChangeArrowheads="1"/>
            </p:cNvSpPr>
            <p:nvPr/>
          </p:nvSpPr>
          <p:spPr bwMode="auto">
            <a:xfrm>
              <a:off x="2887" y="3630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" name="Oval 27"/>
            <p:cNvSpPr>
              <a:spLocks noChangeAspect="1" noChangeArrowheads="1"/>
            </p:cNvSpPr>
            <p:nvPr/>
          </p:nvSpPr>
          <p:spPr bwMode="auto">
            <a:xfrm>
              <a:off x="2966" y="3624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" name="Oval 28"/>
            <p:cNvSpPr>
              <a:spLocks noChangeAspect="1" noChangeArrowheads="1"/>
            </p:cNvSpPr>
            <p:nvPr/>
          </p:nvSpPr>
          <p:spPr bwMode="auto">
            <a:xfrm>
              <a:off x="2793" y="3638"/>
              <a:ext cx="40" cy="40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" name="Oval 29"/>
            <p:cNvSpPr>
              <a:spLocks noChangeAspect="1" noChangeArrowheads="1"/>
            </p:cNvSpPr>
            <p:nvPr/>
          </p:nvSpPr>
          <p:spPr bwMode="auto">
            <a:xfrm>
              <a:off x="2896" y="3587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" name="Oval 30"/>
            <p:cNvSpPr>
              <a:spLocks noChangeAspect="1" noChangeArrowheads="1"/>
            </p:cNvSpPr>
            <p:nvPr/>
          </p:nvSpPr>
          <p:spPr bwMode="auto">
            <a:xfrm>
              <a:off x="2793" y="3590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" name="Oval 31"/>
            <p:cNvSpPr>
              <a:spLocks noChangeAspect="1" noChangeArrowheads="1"/>
            </p:cNvSpPr>
            <p:nvPr/>
          </p:nvSpPr>
          <p:spPr bwMode="auto">
            <a:xfrm>
              <a:off x="2935" y="3630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" name="Oval 32"/>
            <p:cNvSpPr>
              <a:spLocks noChangeAspect="1" noChangeArrowheads="1"/>
            </p:cNvSpPr>
            <p:nvPr/>
          </p:nvSpPr>
          <p:spPr bwMode="auto">
            <a:xfrm>
              <a:off x="2820" y="3715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" name="Oval 33"/>
            <p:cNvSpPr>
              <a:spLocks noChangeAspect="1" noChangeArrowheads="1"/>
            </p:cNvSpPr>
            <p:nvPr/>
          </p:nvSpPr>
          <p:spPr bwMode="auto">
            <a:xfrm>
              <a:off x="2743" y="3676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6" name="Oval 34"/>
            <p:cNvSpPr>
              <a:spLocks noChangeAspect="1" noChangeArrowheads="1"/>
            </p:cNvSpPr>
            <p:nvPr/>
          </p:nvSpPr>
          <p:spPr bwMode="auto">
            <a:xfrm>
              <a:off x="2992" y="3685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7" name="Oval 35"/>
            <p:cNvSpPr>
              <a:spLocks noChangeAspect="1" noChangeArrowheads="1"/>
            </p:cNvSpPr>
            <p:nvPr/>
          </p:nvSpPr>
          <p:spPr bwMode="auto">
            <a:xfrm>
              <a:off x="2992" y="3657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" name="Oval 36"/>
            <p:cNvSpPr>
              <a:spLocks noChangeAspect="1" noChangeArrowheads="1"/>
            </p:cNvSpPr>
            <p:nvPr/>
          </p:nvSpPr>
          <p:spPr bwMode="auto">
            <a:xfrm>
              <a:off x="2909" y="3612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" name="Oval 37"/>
            <p:cNvSpPr>
              <a:spLocks noChangeAspect="1" noChangeArrowheads="1"/>
            </p:cNvSpPr>
            <p:nvPr/>
          </p:nvSpPr>
          <p:spPr bwMode="auto">
            <a:xfrm>
              <a:off x="2848" y="3590"/>
              <a:ext cx="40" cy="40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" name="Oval 38"/>
            <p:cNvSpPr>
              <a:spLocks noChangeAspect="1" noChangeArrowheads="1"/>
            </p:cNvSpPr>
            <p:nvPr/>
          </p:nvSpPr>
          <p:spPr bwMode="auto">
            <a:xfrm>
              <a:off x="2866" y="3649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" name="Oval 39"/>
            <p:cNvSpPr>
              <a:spLocks noChangeAspect="1" noChangeArrowheads="1"/>
            </p:cNvSpPr>
            <p:nvPr/>
          </p:nvSpPr>
          <p:spPr bwMode="auto">
            <a:xfrm>
              <a:off x="2914" y="3711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" name="Oval 40"/>
            <p:cNvSpPr>
              <a:spLocks noChangeAspect="1" noChangeArrowheads="1"/>
            </p:cNvSpPr>
            <p:nvPr/>
          </p:nvSpPr>
          <p:spPr bwMode="auto">
            <a:xfrm>
              <a:off x="2883" y="3725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" name="Oval 41"/>
            <p:cNvSpPr>
              <a:spLocks noChangeAspect="1" noChangeArrowheads="1"/>
            </p:cNvSpPr>
            <p:nvPr/>
          </p:nvSpPr>
          <p:spPr bwMode="auto">
            <a:xfrm>
              <a:off x="2962" y="3652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" name="Oval 42"/>
            <p:cNvSpPr>
              <a:spLocks noChangeAspect="1" noChangeArrowheads="1"/>
            </p:cNvSpPr>
            <p:nvPr/>
          </p:nvSpPr>
          <p:spPr bwMode="auto">
            <a:xfrm>
              <a:off x="2935" y="3604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6" name="Oval 43"/>
            <p:cNvSpPr>
              <a:spLocks noChangeAspect="1" noChangeArrowheads="1"/>
            </p:cNvSpPr>
            <p:nvPr/>
          </p:nvSpPr>
          <p:spPr bwMode="auto">
            <a:xfrm>
              <a:off x="2887" y="3822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" name="Oval 44"/>
            <p:cNvSpPr>
              <a:spLocks noChangeAspect="1" noChangeArrowheads="1"/>
            </p:cNvSpPr>
            <p:nvPr/>
          </p:nvSpPr>
          <p:spPr bwMode="auto">
            <a:xfrm>
              <a:off x="2935" y="3822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8" name="Oval 45"/>
            <p:cNvSpPr>
              <a:spLocks noChangeAspect="1" noChangeArrowheads="1"/>
            </p:cNvSpPr>
            <p:nvPr/>
          </p:nvSpPr>
          <p:spPr bwMode="auto">
            <a:xfrm>
              <a:off x="2793" y="3782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" name="Oval 46"/>
            <p:cNvSpPr>
              <a:spLocks noChangeAspect="1" noChangeArrowheads="1"/>
            </p:cNvSpPr>
            <p:nvPr/>
          </p:nvSpPr>
          <p:spPr bwMode="auto">
            <a:xfrm>
              <a:off x="2841" y="3782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0" name="Oval 47"/>
            <p:cNvSpPr>
              <a:spLocks noChangeAspect="1" noChangeArrowheads="1"/>
            </p:cNvSpPr>
            <p:nvPr/>
          </p:nvSpPr>
          <p:spPr bwMode="auto">
            <a:xfrm>
              <a:off x="2819" y="3860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" name="Oval 48"/>
            <p:cNvSpPr>
              <a:spLocks noChangeAspect="1" noChangeArrowheads="1"/>
            </p:cNvSpPr>
            <p:nvPr/>
          </p:nvSpPr>
          <p:spPr bwMode="auto">
            <a:xfrm>
              <a:off x="2957" y="3804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2" name="Oval 49"/>
            <p:cNvSpPr>
              <a:spLocks noChangeAspect="1" noChangeArrowheads="1"/>
            </p:cNvSpPr>
            <p:nvPr/>
          </p:nvSpPr>
          <p:spPr bwMode="auto">
            <a:xfrm>
              <a:off x="2914" y="3841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" name="Oval 50"/>
            <p:cNvSpPr>
              <a:spLocks noChangeAspect="1" noChangeArrowheads="1"/>
            </p:cNvSpPr>
            <p:nvPr/>
          </p:nvSpPr>
          <p:spPr bwMode="auto">
            <a:xfrm>
              <a:off x="2846" y="3692"/>
              <a:ext cx="40" cy="40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4" name="Oval 51"/>
            <p:cNvSpPr>
              <a:spLocks noChangeAspect="1" noChangeArrowheads="1"/>
            </p:cNvSpPr>
            <p:nvPr/>
          </p:nvSpPr>
          <p:spPr bwMode="auto">
            <a:xfrm>
              <a:off x="3008" y="3724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5" name="Oval 52"/>
            <p:cNvSpPr>
              <a:spLocks noChangeAspect="1" noChangeArrowheads="1"/>
            </p:cNvSpPr>
            <p:nvPr/>
          </p:nvSpPr>
          <p:spPr bwMode="auto">
            <a:xfrm>
              <a:off x="2935" y="3699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6" name="Oval 53"/>
            <p:cNvSpPr>
              <a:spLocks noChangeAspect="1" noChangeArrowheads="1"/>
            </p:cNvSpPr>
            <p:nvPr/>
          </p:nvSpPr>
          <p:spPr bwMode="auto">
            <a:xfrm>
              <a:off x="2983" y="3699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7" name="Oval 54"/>
            <p:cNvSpPr>
              <a:spLocks noChangeAspect="1" noChangeArrowheads="1"/>
            </p:cNvSpPr>
            <p:nvPr/>
          </p:nvSpPr>
          <p:spPr bwMode="auto">
            <a:xfrm>
              <a:off x="2841" y="3659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8" name="Oval 55"/>
            <p:cNvSpPr>
              <a:spLocks noChangeAspect="1" noChangeArrowheads="1"/>
            </p:cNvSpPr>
            <p:nvPr/>
          </p:nvSpPr>
          <p:spPr bwMode="auto">
            <a:xfrm>
              <a:off x="2889" y="3659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9" name="Oval 56"/>
            <p:cNvSpPr>
              <a:spLocks noChangeAspect="1" noChangeArrowheads="1"/>
            </p:cNvSpPr>
            <p:nvPr/>
          </p:nvSpPr>
          <p:spPr bwMode="auto">
            <a:xfrm>
              <a:off x="2916" y="3784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0" name="Oval 57"/>
            <p:cNvSpPr>
              <a:spLocks noChangeAspect="1" noChangeArrowheads="1"/>
            </p:cNvSpPr>
            <p:nvPr/>
          </p:nvSpPr>
          <p:spPr bwMode="auto">
            <a:xfrm>
              <a:off x="2839" y="3745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" name="Oval 58"/>
            <p:cNvSpPr>
              <a:spLocks noChangeAspect="1" noChangeArrowheads="1"/>
            </p:cNvSpPr>
            <p:nvPr/>
          </p:nvSpPr>
          <p:spPr bwMode="auto">
            <a:xfrm>
              <a:off x="2730" y="3763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2" name="Oval 59"/>
            <p:cNvSpPr>
              <a:spLocks noChangeAspect="1" noChangeArrowheads="1"/>
            </p:cNvSpPr>
            <p:nvPr/>
          </p:nvSpPr>
          <p:spPr bwMode="auto">
            <a:xfrm>
              <a:off x="2962" y="3718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3" name="Oval 60"/>
            <p:cNvSpPr>
              <a:spLocks noChangeAspect="1" noChangeArrowheads="1"/>
            </p:cNvSpPr>
            <p:nvPr/>
          </p:nvSpPr>
          <p:spPr bwMode="auto">
            <a:xfrm>
              <a:off x="2935" y="3725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4" name="Oval 61"/>
            <p:cNvSpPr>
              <a:spLocks noChangeAspect="1" noChangeArrowheads="1"/>
            </p:cNvSpPr>
            <p:nvPr/>
          </p:nvSpPr>
          <p:spPr bwMode="auto">
            <a:xfrm>
              <a:off x="2979" y="3794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5" name="Freeform 62"/>
            <p:cNvSpPr>
              <a:spLocks noChangeAspect="1"/>
            </p:cNvSpPr>
            <p:nvPr/>
          </p:nvSpPr>
          <p:spPr bwMode="auto">
            <a:xfrm>
              <a:off x="2703" y="3573"/>
              <a:ext cx="147" cy="141"/>
            </a:xfrm>
            <a:custGeom>
              <a:avLst/>
              <a:gdLst>
                <a:gd name="T0" fmla="*/ 147 w 147"/>
                <a:gd name="T1" fmla="*/ 12 h 141"/>
                <a:gd name="T2" fmla="*/ 19 w 147"/>
                <a:gd name="T3" fmla="*/ 141 h 141"/>
                <a:gd name="T4" fmla="*/ 147 w 147"/>
                <a:gd name="T5" fmla="*/ 1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7" h="141">
                  <a:moveTo>
                    <a:pt x="147" y="12"/>
                  </a:moveTo>
                  <a:cubicBezTo>
                    <a:pt x="103" y="0"/>
                    <a:pt x="0" y="63"/>
                    <a:pt x="19" y="141"/>
                  </a:cubicBezTo>
                  <a:cubicBezTo>
                    <a:pt x="21" y="64"/>
                    <a:pt x="97" y="19"/>
                    <a:pt x="147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6" name="Group 2"/>
          <p:cNvGrpSpPr>
            <a:grpSpLocks noChangeAspect="1"/>
          </p:cNvGrpSpPr>
          <p:nvPr/>
        </p:nvGrpSpPr>
        <p:grpSpPr bwMode="auto">
          <a:xfrm>
            <a:off x="2783585" y="3947213"/>
            <a:ext cx="1185695" cy="1185694"/>
            <a:chOff x="4080" y="3552"/>
            <a:chExt cx="374" cy="374"/>
          </a:xfrm>
        </p:grpSpPr>
        <p:sp>
          <p:nvSpPr>
            <p:cNvPr id="67" name="Freeform 3"/>
            <p:cNvSpPr>
              <a:spLocks noChangeAspect="1"/>
            </p:cNvSpPr>
            <p:nvPr/>
          </p:nvSpPr>
          <p:spPr bwMode="auto">
            <a:xfrm>
              <a:off x="4080" y="3552"/>
              <a:ext cx="374" cy="374"/>
            </a:xfrm>
            <a:custGeom>
              <a:avLst/>
              <a:gdLst>
                <a:gd name="T0" fmla="*/ 13 w 187"/>
                <a:gd name="T1" fmla="*/ 114 h 187"/>
                <a:gd name="T2" fmla="*/ 55 w 187"/>
                <a:gd name="T3" fmla="*/ 164 h 187"/>
                <a:gd name="T4" fmla="*/ 167 w 187"/>
                <a:gd name="T5" fmla="*/ 123 h 187"/>
                <a:gd name="T6" fmla="*/ 119 w 187"/>
                <a:gd name="T7" fmla="*/ 10 h 187"/>
                <a:gd name="T8" fmla="*/ 37 w 187"/>
                <a:gd name="T9" fmla="*/ 24 h 187"/>
                <a:gd name="T10" fmla="*/ 13 w 187"/>
                <a:gd name="T11" fmla="*/ 114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87">
                  <a:moveTo>
                    <a:pt x="13" y="114"/>
                  </a:moveTo>
                  <a:cubicBezTo>
                    <a:pt x="20" y="139"/>
                    <a:pt x="38" y="156"/>
                    <a:pt x="55" y="164"/>
                  </a:cubicBezTo>
                  <a:cubicBezTo>
                    <a:pt x="78" y="175"/>
                    <a:pt x="146" y="187"/>
                    <a:pt x="167" y="123"/>
                  </a:cubicBezTo>
                  <a:cubicBezTo>
                    <a:pt x="187" y="56"/>
                    <a:pt x="143" y="18"/>
                    <a:pt x="119" y="10"/>
                  </a:cubicBezTo>
                  <a:cubicBezTo>
                    <a:pt x="89" y="0"/>
                    <a:pt x="58" y="4"/>
                    <a:pt x="37" y="24"/>
                  </a:cubicBezTo>
                  <a:cubicBezTo>
                    <a:pt x="17" y="42"/>
                    <a:pt x="0" y="68"/>
                    <a:pt x="13" y="114"/>
                  </a:cubicBezTo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8" name="Freeform 4"/>
            <p:cNvSpPr>
              <a:spLocks noChangeAspect="1"/>
            </p:cNvSpPr>
            <p:nvPr/>
          </p:nvSpPr>
          <p:spPr bwMode="auto">
            <a:xfrm>
              <a:off x="4081" y="3682"/>
              <a:ext cx="364" cy="214"/>
            </a:xfrm>
            <a:custGeom>
              <a:avLst/>
              <a:gdLst>
                <a:gd name="T0" fmla="*/ 187 w 364"/>
                <a:gd name="T1" fmla="*/ 210 h 214"/>
                <a:gd name="T2" fmla="*/ 324 w 364"/>
                <a:gd name="T3" fmla="*/ 47 h 214"/>
                <a:gd name="T4" fmla="*/ 177 w 364"/>
                <a:gd name="T5" fmla="*/ 78 h 214"/>
                <a:gd name="T6" fmla="*/ 46 w 364"/>
                <a:gd name="T7" fmla="*/ 48 h 214"/>
                <a:gd name="T8" fmla="*/ 187 w 364"/>
                <a:gd name="T9" fmla="*/ 21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4" h="214">
                  <a:moveTo>
                    <a:pt x="187" y="210"/>
                  </a:moveTo>
                  <a:cubicBezTo>
                    <a:pt x="307" y="206"/>
                    <a:pt x="364" y="91"/>
                    <a:pt x="324" y="47"/>
                  </a:cubicBezTo>
                  <a:cubicBezTo>
                    <a:pt x="283" y="3"/>
                    <a:pt x="256" y="70"/>
                    <a:pt x="177" y="78"/>
                  </a:cubicBezTo>
                  <a:cubicBezTo>
                    <a:pt x="99" y="86"/>
                    <a:pt x="92" y="0"/>
                    <a:pt x="46" y="48"/>
                  </a:cubicBezTo>
                  <a:cubicBezTo>
                    <a:pt x="0" y="96"/>
                    <a:pt x="67" y="214"/>
                    <a:pt x="187" y="210"/>
                  </a:cubicBezTo>
                  <a:close/>
                </a:path>
              </a:pathLst>
            </a:custGeom>
            <a:solidFill>
              <a:srgbClr val="A34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Freeform 5"/>
            <p:cNvSpPr>
              <a:spLocks noChangeAspect="1"/>
            </p:cNvSpPr>
            <p:nvPr/>
          </p:nvSpPr>
          <p:spPr bwMode="auto">
            <a:xfrm>
              <a:off x="4095" y="3563"/>
              <a:ext cx="147" cy="141"/>
            </a:xfrm>
            <a:custGeom>
              <a:avLst/>
              <a:gdLst>
                <a:gd name="T0" fmla="*/ 147 w 147"/>
                <a:gd name="T1" fmla="*/ 12 h 141"/>
                <a:gd name="T2" fmla="*/ 19 w 147"/>
                <a:gd name="T3" fmla="*/ 141 h 141"/>
                <a:gd name="T4" fmla="*/ 147 w 147"/>
                <a:gd name="T5" fmla="*/ 1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7" h="141">
                  <a:moveTo>
                    <a:pt x="147" y="12"/>
                  </a:moveTo>
                  <a:cubicBezTo>
                    <a:pt x="103" y="0"/>
                    <a:pt x="0" y="63"/>
                    <a:pt x="19" y="141"/>
                  </a:cubicBezTo>
                  <a:cubicBezTo>
                    <a:pt x="21" y="64"/>
                    <a:pt x="97" y="19"/>
                    <a:pt x="147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Oval 6"/>
            <p:cNvSpPr>
              <a:spLocks noChangeAspect="1" noChangeArrowheads="1"/>
            </p:cNvSpPr>
            <p:nvPr/>
          </p:nvSpPr>
          <p:spPr bwMode="auto">
            <a:xfrm>
              <a:off x="4320" y="3792"/>
              <a:ext cx="23" cy="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" name="Oval 7"/>
            <p:cNvSpPr>
              <a:spLocks noChangeAspect="1" noChangeArrowheads="1"/>
            </p:cNvSpPr>
            <p:nvPr/>
          </p:nvSpPr>
          <p:spPr bwMode="auto">
            <a:xfrm>
              <a:off x="4224" y="3792"/>
              <a:ext cx="23" cy="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" name="Oval 8"/>
            <p:cNvSpPr>
              <a:spLocks noChangeAspect="1" noChangeArrowheads="1"/>
            </p:cNvSpPr>
            <p:nvPr/>
          </p:nvSpPr>
          <p:spPr bwMode="auto">
            <a:xfrm>
              <a:off x="4272" y="3792"/>
              <a:ext cx="23" cy="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3" name="Oval 9"/>
            <p:cNvSpPr>
              <a:spLocks noChangeAspect="1" noChangeArrowheads="1"/>
            </p:cNvSpPr>
            <p:nvPr/>
          </p:nvSpPr>
          <p:spPr bwMode="auto">
            <a:xfrm>
              <a:off x="4201" y="3721"/>
              <a:ext cx="23" cy="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4" name="Oval 10"/>
            <p:cNvSpPr>
              <a:spLocks noChangeAspect="1" noChangeArrowheads="1"/>
            </p:cNvSpPr>
            <p:nvPr/>
          </p:nvSpPr>
          <p:spPr bwMode="auto">
            <a:xfrm>
              <a:off x="4153" y="3769"/>
              <a:ext cx="23" cy="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5" name="Oval 11"/>
            <p:cNvSpPr>
              <a:spLocks noChangeAspect="1" noChangeArrowheads="1"/>
            </p:cNvSpPr>
            <p:nvPr/>
          </p:nvSpPr>
          <p:spPr bwMode="auto">
            <a:xfrm>
              <a:off x="4105" y="3721"/>
              <a:ext cx="23" cy="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6" name="Oval 12"/>
            <p:cNvSpPr>
              <a:spLocks noChangeAspect="1" noChangeArrowheads="1"/>
            </p:cNvSpPr>
            <p:nvPr/>
          </p:nvSpPr>
          <p:spPr bwMode="auto">
            <a:xfrm>
              <a:off x="4153" y="3721"/>
              <a:ext cx="23" cy="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7" name="Oval 13"/>
            <p:cNvSpPr>
              <a:spLocks noChangeAspect="1" noChangeArrowheads="1"/>
            </p:cNvSpPr>
            <p:nvPr/>
          </p:nvSpPr>
          <p:spPr bwMode="auto">
            <a:xfrm>
              <a:off x="4368" y="3744"/>
              <a:ext cx="23" cy="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8" name="Oval 14"/>
            <p:cNvSpPr>
              <a:spLocks noChangeAspect="1" noChangeArrowheads="1"/>
            </p:cNvSpPr>
            <p:nvPr/>
          </p:nvSpPr>
          <p:spPr bwMode="auto">
            <a:xfrm>
              <a:off x="4272" y="3744"/>
              <a:ext cx="23" cy="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9" name="Oval 15"/>
            <p:cNvSpPr>
              <a:spLocks noChangeAspect="1" noChangeArrowheads="1"/>
            </p:cNvSpPr>
            <p:nvPr/>
          </p:nvSpPr>
          <p:spPr bwMode="auto">
            <a:xfrm>
              <a:off x="4224" y="3696"/>
              <a:ext cx="23" cy="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0" name="Oval 16"/>
            <p:cNvSpPr>
              <a:spLocks noChangeAspect="1" noChangeArrowheads="1"/>
            </p:cNvSpPr>
            <p:nvPr/>
          </p:nvSpPr>
          <p:spPr bwMode="auto">
            <a:xfrm>
              <a:off x="4272" y="3696"/>
              <a:ext cx="23" cy="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1" name="Oval 17"/>
            <p:cNvSpPr>
              <a:spLocks noChangeAspect="1" noChangeArrowheads="1"/>
            </p:cNvSpPr>
            <p:nvPr/>
          </p:nvSpPr>
          <p:spPr bwMode="auto">
            <a:xfrm>
              <a:off x="4297" y="3600"/>
              <a:ext cx="23" cy="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" name="Oval 18"/>
            <p:cNvSpPr>
              <a:spLocks noChangeAspect="1" noChangeArrowheads="1"/>
            </p:cNvSpPr>
            <p:nvPr/>
          </p:nvSpPr>
          <p:spPr bwMode="auto">
            <a:xfrm>
              <a:off x="4249" y="3648"/>
              <a:ext cx="23" cy="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3" name="Oval 19"/>
            <p:cNvSpPr>
              <a:spLocks noChangeAspect="1" noChangeArrowheads="1"/>
            </p:cNvSpPr>
            <p:nvPr/>
          </p:nvSpPr>
          <p:spPr bwMode="auto">
            <a:xfrm>
              <a:off x="4201" y="3600"/>
              <a:ext cx="23" cy="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4" name="Oval 20"/>
            <p:cNvSpPr>
              <a:spLocks noChangeAspect="1" noChangeArrowheads="1"/>
            </p:cNvSpPr>
            <p:nvPr/>
          </p:nvSpPr>
          <p:spPr bwMode="auto">
            <a:xfrm>
              <a:off x="4249" y="3600"/>
              <a:ext cx="23" cy="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5" name="Oval 21"/>
            <p:cNvSpPr>
              <a:spLocks noChangeAspect="1" noChangeArrowheads="1"/>
            </p:cNvSpPr>
            <p:nvPr/>
          </p:nvSpPr>
          <p:spPr bwMode="auto">
            <a:xfrm>
              <a:off x="4348" y="3676"/>
              <a:ext cx="23" cy="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" name="Oval 22"/>
            <p:cNvSpPr>
              <a:spLocks noChangeAspect="1" noChangeArrowheads="1"/>
            </p:cNvSpPr>
            <p:nvPr/>
          </p:nvSpPr>
          <p:spPr bwMode="auto">
            <a:xfrm>
              <a:off x="4300" y="3724"/>
              <a:ext cx="23" cy="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" name="Oval 23"/>
            <p:cNvSpPr>
              <a:spLocks noChangeAspect="1" noChangeArrowheads="1"/>
            </p:cNvSpPr>
            <p:nvPr/>
          </p:nvSpPr>
          <p:spPr bwMode="auto">
            <a:xfrm>
              <a:off x="4224" y="3648"/>
              <a:ext cx="23" cy="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8" name="Oval 24"/>
            <p:cNvSpPr>
              <a:spLocks noChangeAspect="1" noChangeArrowheads="1"/>
            </p:cNvSpPr>
            <p:nvPr/>
          </p:nvSpPr>
          <p:spPr bwMode="auto">
            <a:xfrm>
              <a:off x="4300" y="3676"/>
              <a:ext cx="23" cy="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9" name="Oval 25"/>
            <p:cNvSpPr>
              <a:spLocks noChangeAspect="1" noChangeArrowheads="1"/>
            </p:cNvSpPr>
            <p:nvPr/>
          </p:nvSpPr>
          <p:spPr bwMode="auto">
            <a:xfrm>
              <a:off x="4151" y="3801"/>
              <a:ext cx="23" cy="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0" name="Oval 26"/>
            <p:cNvSpPr>
              <a:spLocks noChangeAspect="1" noChangeArrowheads="1"/>
            </p:cNvSpPr>
            <p:nvPr/>
          </p:nvSpPr>
          <p:spPr bwMode="auto">
            <a:xfrm>
              <a:off x="4250" y="3829"/>
              <a:ext cx="23" cy="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1" name="Oval 27"/>
            <p:cNvSpPr>
              <a:spLocks noChangeAspect="1" noChangeArrowheads="1"/>
            </p:cNvSpPr>
            <p:nvPr/>
          </p:nvSpPr>
          <p:spPr bwMode="auto">
            <a:xfrm>
              <a:off x="4272" y="3840"/>
              <a:ext cx="23" cy="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" name="Oval 28"/>
            <p:cNvSpPr>
              <a:spLocks noChangeAspect="1" noChangeArrowheads="1"/>
            </p:cNvSpPr>
            <p:nvPr/>
          </p:nvSpPr>
          <p:spPr bwMode="auto">
            <a:xfrm>
              <a:off x="4202" y="3829"/>
              <a:ext cx="23" cy="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3" name="Oval 29"/>
            <p:cNvSpPr>
              <a:spLocks noChangeAspect="1" noChangeArrowheads="1"/>
            </p:cNvSpPr>
            <p:nvPr/>
          </p:nvSpPr>
          <p:spPr bwMode="auto">
            <a:xfrm>
              <a:off x="4320" y="3837"/>
              <a:ext cx="23" cy="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4" name="Oval 30"/>
            <p:cNvSpPr>
              <a:spLocks noChangeAspect="1" noChangeArrowheads="1"/>
            </p:cNvSpPr>
            <p:nvPr/>
          </p:nvSpPr>
          <p:spPr bwMode="auto">
            <a:xfrm>
              <a:off x="4157" y="3648"/>
              <a:ext cx="23" cy="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95" name="Text Box 26"/>
          <p:cNvSpPr txBox="1">
            <a:spLocks noChangeAspect="1" noChangeArrowheads="1"/>
          </p:cNvSpPr>
          <p:nvPr/>
        </p:nvSpPr>
        <p:spPr bwMode="auto">
          <a:xfrm>
            <a:off x="2700628" y="3539571"/>
            <a:ext cx="13494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Monocyte</a:t>
            </a:r>
          </a:p>
        </p:txBody>
      </p:sp>
      <p:sp>
        <p:nvSpPr>
          <p:cNvPr id="96" name="Text Box 26"/>
          <p:cNvSpPr txBox="1">
            <a:spLocks noChangeAspect="1" noChangeArrowheads="1"/>
          </p:cNvSpPr>
          <p:nvPr/>
        </p:nvSpPr>
        <p:spPr bwMode="auto">
          <a:xfrm>
            <a:off x="556989" y="3514808"/>
            <a:ext cx="13672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Neutrophil</a:t>
            </a:r>
          </a:p>
        </p:txBody>
      </p:sp>
      <p:grpSp>
        <p:nvGrpSpPr>
          <p:cNvPr id="97" name="Group 2"/>
          <p:cNvGrpSpPr>
            <a:grpSpLocks noChangeAspect="1"/>
          </p:cNvGrpSpPr>
          <p:nvPr/>
        </p:nvGrpSpPr>
        <p:grpSpPr bwMode="auto">
          <a:xfrm>
            <a:off x="4814129" y="3967821"/>
            <a:ext cx="1676825" cy="1576914"/>
            <a:chOff x="3660" y="3768"/>
            <a:chExt cx="528" cy="496"/>
          </a:xfrm>
        </p:grpSpPr>
        <p:sp>
          <p:nvSpPr>
            <p:cNvPr id="98" name="Freeform 6"/>
            <p:cNvSpPr>
              <a:spLocks noChangeAspect="1"/>
            </p:cNvSpPr>
            <p:nvPr/>
          </p:nvSpPr>
          <p:spPr bwMode="auto">
            <a:xfrm>
              <a:off x="3660" y="3768"/>
              <a:ext cx="528" cy="496"/>
            </a:xfrm>
            <a:custGeom>
              <a:avLst/>
              <a:gdLst>
                <a:gd name="T0" fmla="*/ 12009 w 12009"/>
                <a:gd name="T1" fmla="*/ 5650 h 11300"/>
                <a:gd name="T2" fmla="*/ 11007 w 12009"/>
                <a:gd name="T3" fmla="*/ 6945 h 11300"/>
                <a:gd name="T4" fmla="*/ 11184 w 12009"/>
                <a:gd name="T5" fmla="*/ 8498 h 11300"/>
                <a:gd name="T6" fmla="*/ 9667 w 12009"/>
                <a:gd name="T7" fmla="*/ 9101 h 11300"/>
                <a:gd name="T8" fmla="*/ 9038 w 12009"/>
                <a:gd name="T9" fmla="*/ 10529 h 11300"/>
                <a:gd name="T10" fmla="*/ 7379 w 12009"/>
                <a:gd name="T11" fmla="*/ 10351 h 11300"/>
                <a:gd name="T12" fmla="*/ 6005 w 12009"/>
                <a:gd name="T13" fmla="*/ 11300 h 11300"/>
                <a:gd name="T14" fmla="*/ 4630 w 12009"/>
                <a:gd name="T15" fmla="*/ 10351 h 11300"/>
                <a:gd name="T16" fmla="*/ 2972 w 12009"/>
                <a:gd name="T17" fmla="*/ 10529 h 11300"/>
                <a:gd name="T18" fmla="*/ 2342 w 12009"/>
                <a:gd name="T19" fmla="*/ 9101 h 11300"/>
                <a:gd name="T20" fmla="*/ 825 w 12009"/>
                <a:gd name="T21" fmla="*/ 8498 h 11300"/>
                <a:gd name="T22" fmla="*/ 1003 w 12009"/>
                <a:gd name="T23" fmla="*/ 6945 h 11300"/>
                <a:gd name="T24" fmla="*/ 0 w 12009"/>
                <a:gd name="T25" fmla="*/ 5650 h 11300"/>
                <a:gd name="T26" fmla="*/ 1003 w 12009"/>
                <a:gd name="T27" fmla="*/ 4355 h 11300"/>
                <a:gd name="T28" fmla="*/ 825 w 12009"/>
                <a:gd name="T29" fmla="*/ 2803 h 11300"/>
                <a:gd name="T30" fmla="*/ 2342 w 12009"/>
                <a:gd name="T31" fmla="*/ 2200 h 11300"/>
                <a:gd name="T32" fmla="*/ 2972 w 12009"/>
                <a:gd name="T33" fmla="*/ 772 h 11300"/>
                <a:gd name="T34" fmla="*/ 4630 w 12009"/>
                <a:gd name="T35" fmla="*/ 950 h 11300"/>
                <a:gd name="T36" fmla="*/ 6005 w 12009"/>
                <a:gd name="T37" fmla="*/ 0 h 11300"/>
                <a:gd name="T38" fmla="*/ 7379 w 12009"/>
                <a:gd name="T39" fmla="*/ 950 h 11300"/>
                <a:gd name="T40" fmla="*/ 9038 w 12009"/>
                <a:gd name="T41" fmla="*/ 772 h 11300"/>
                <a:gd name="T42" fmla="*/ 9667 w 12009"/>
                <a:gd name="T43" fmla="*/ 2200 h 11300"/>
                <a:gd name="T44" fmla="*/ 11184 w 12009"/>
                <a:gd name="T45" fmla="*/ 2803 h 11300"/>
                <a:gd name="T46" fmla="*/ 11007 w 12009"/>
                <a:gd name="T47" fmla="*/ 4355 h 11300"/>
                <a:gd name="T48" fmla="*/ 12009 w 12009"/>
                <a:gd name="T49" fmla="*/ 5650 h 113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009"/>
                <a:gd name="T76" fmla="*/ 0 h 11300"/>
                <a:gd name="T77" fmla="*/ 12009 w 12009"/>
                <a:gd name="T78" fmla="*/ 11300 h 113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009" h="11300">
                  <a:moveTo>
                    <a:pt x="12009" y="5650"/>
                  </a:moveTo>
                  <a:cubicBezTo>
                    <a:pt x="11468" y="6511"/>
                    <a:pt x="11140" y="6502"/>
                    <a:pt x="11007" y="6945"/>
                  </a:cubicBezTo>
                  <a:cubicBezTo>
                    <a:pt x="10874" y="7620"/>
                    <a:pt x="10936" y="7238"/>
                    <a:pt x="11184" y="8498"/>
                  </a:cubicBezTo>
                  <a:cubicBezTo>
                    <a:pt x="10510" y="8799"/>
                    <a:pt x="10013" y="9651"/>
                    <a:pt x="9667" y="9101"/>
                  </a:cubicBezTo>
                  <a:cubicBezTo>
                    <a:pt x="9322" y="9695"/>
                    <a:pt x="9126" y="9855"/>
                    <a:pt x="9038" y="10529"/>
                  </a:cubicBezTo>
                  <a:cubicBezTo>
                    <a:pt x="8399" y="10227"/>
                    <a:pt x="7867" y="10156"/>
                    <a:pt x="7379" y="10351"/>
                  </a:cubicBezTo>
                  <a:cubicBezTo>
                    <a:pt x="6900" y="10351"/>
                    <a:pt x="6457" y="10547"/>
                    <a:pt x="6005" y="11300"/>
                  </a:cubicBezTo>
                  <a:cubicBezTo>
                    <a:pt x="5552" y="10076"/>
                    <a:pt x="5109" y="9926"/>
                    <a:pt x="4630" y="10351"/>
                  </a:cubicBezTo>
                  <a:cubicBezTo>
                    <a:pt x="4142" y="10449"/>
                    <a:pt x="3610" y="10147"/>
                    <a:pt x="2972" y="10529"/>
                  </a:cubicBezTo>
                  <a:cubicBezTo>
                    <a:pt x="2883" y="11283"/>
                    <a:pt x="2688" y="10405"/>
                    <a:pt x="2342" y="9101"/>
                  </a:cubicBezTo>
                  <a:cubicBezTo>
                    <a:pt x="1996" y="8870"/>
                    <a:pt x="1499" y="8781"/>
                    <a:pt x="825" y="8498"/>
                  </a:cubicBezTo>
                  <a:cubicBezTo>
                    <a:pt x="1074" y="8249"/>
                    <a:pt x="1136" y="7460"/>
                    <a:pt x="1003" y="6945"/>
                  </a:cubicBezTo>
                  <a:cubicBezTo>
                    <a:pt x="870" y="6733"/>
                    <a:pt x="541" y="6307"/>
                    <a:pt x="0" y="5650"/>
                  </a:cubicBezTo>
                  <a:cubicBezTo>
                    <a:pt x="541" y="4320"/>
                    <a:pt x="870" y="4657"/>
                    <a:pt x="1003" y="4355"/>
                  </a:cubicBezTo>
                  <a:cubicBezTo>
                    <a:pt x="1136" y="3664"/>
                    <a:pt x="1074" y="2697"/>
                    <a:pt x="825" y="2803"/>
                  </a:cubicBezTo>
                  <a:cubicBezTo>
                    <a:pt x="1499" y="2741"/>
                    <a:pt x="1996" y="2883"/>
                    <a:pt x="2342" y="2200"/>
                  </a:cubicBezTo>
                  <a:cubicBezTo>
                    <a:pt x="2688" y="2067"/>
                    <a:pt x="2883" y="1437"/>
                    <a:pt x="2972" y="772"/>
                  </a:cubicBezTo>
                  <a:cubicBezTo>
                    <a:pt x="3610" y="267"/>
                    <a:pt x="4142" y="1091"/>
                    <a:pt x="4630" y="950"/>
                  </a:cubicBezTo>
                  <a:cubicBezTo>
                    <a:pt x="5109" y="648"/>
                    <a:pt x="5552" y="151"/>
                    <a:pt x="6005" y="0"/>
                  </a:cubicBezTo>
                  <a:cubicBezTo>
                    <a:pt x="6457" y="346"/>
                    <a:pt x="6900" y="302"/>
                    <a:pt x="7379" y="950"/>
                  </a:cubicBezTo>
                  <a:cubicBezTo>
                    <a:pt x="7867" y="1411"/>
                    <a:pt x="8399" y="1020"/>
                    <a:pt x="9038" y="772"/>
                  </a:cubicBezTo>
                  <a:cubicBezTo>
                    <a:pt x="9126" y="1881"/>
                    <a:pt x="9322" y="816"/>
                    <a:pt x="9667" y="2200"/>
                  </a:cubicBezTo>
                  <a:cubicBezTo>
                    <a:pt x="10013" y="2200"/>
                    <a:pt x="10510" y="3052"/>
                    <a:pt x="11184" y="2803"/>
                  </a:cubicBezTo>
                  <a:cubicBezTo>
                    <a:pt x="10936" y="3770"/>
                    <a:pt x="10874" y="3247"/>
                    <a:pt x="11007" y="4355"/>
                  </a:cubicBezTo>
                  <a:cubicBezTo>
                    <a:pt x="11140" y="4418"/>
                    <a:pt x="11468" y="4923"/>
                    <a:pt x="12009" y="5650"/>
                  </a:cubicBezTo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FF66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99" name="Group 4"/>
            <p:cNvGrpSpPr>
              <a:grpSpLocks noChangeAspect="1"/>
            </p:cNvGrpSpPr>
            <p:nvPr/>
          </p:nvGrpSpPr>
          <p:grpSpPr bwMode="auto">
            <a:xfrm>
              <a:off x="3932" y="3984"/>
              <a:ext cx="188" cy="169"/>
              <a:chOff x="3932" y="3984"/>
              <a:chExt cx="188" cy="169"/>
            </a:xfrm>
          </p:grpSpPr>
          <p:sp>
            <p:nvSpPr>
              <p:cNvPr id="150" name="Freeform 5"/>
              <p:cNvSpPr>
                <a:spLocks noChangeAspect="1"/>
              </p:cNvSpPr>
              <p:nvPr/>
            </p:nvSpPr>
            <p:spPr bwMode="auto">
              <a:xfrm>
                <a:off x="3936" y="3984"/>
                <a:ext cx="184" cy="169"/>
              </a:xfrm>
              <a:custGeom>
                <a:avLst/>
                <a:gdLst>
                  <a:gd name="T0" fmla="*/ 33 w 140"/>
                  <a:gd name="T1" fmla="*/ 118 h 128"/>
                  <a:gd name="T2" fmla="*/ 80 w 140"/>
                  <a:gd name="T3" fmla="*/ 122 h 128"/>
                  <a:gd name="T4" fmla="*/ 121 w 140"/>
                  <a:gd name="T5" fmla="*/ 44 h 128"/>
                  <a:gd name="T6" fmla="*/ 39 w 140"/>
                  <a:gd name="T7" fmla="*/ 10 h 128"/>
                  <a:gd name="T8" fmla="*/ 2 w 140"/>
                  <a:gd name="T9" fmla="*/ 59 h 128"/>
                  <a:gd name="T10" fmla="*/ 33 w 140"/>
                  <a:gd name="T11" fmla="*/ 11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0" h="128">
                    <a:moveTo>
                      <a:pt x="33" y="118"/>
                    </a:moveTo>
                    <a:cubicBezTo>
                      <a:pt x="49" y="128"/>
                      <a:pt x="67" y="127"/>
                      <a:pt x="80" y="122"/>
                    </a:cubicBezTo>
                    <a:cubicBezTo>
                      <a:pt x="98" y="116"/>
                      <a:pt x="140" y="88"/>
                      <a:pt x="121" y="44"/>
                    </a:cubicBezTo>
                    <a:cubicBezTo>
                      <a:pt x="99" y="0"/>
                      <a:pt x="57" y="2"/>
                      <a:pt x="39" y="10"/>
                    </a:cubicBezTo>
                    <a:cubicBezTo>
                      <a:pt x="19" y="20"/>
                      <a:pt x="4" y="38"/>
                      <a:pt x="2" y="59"/>
                    </a:cubicBezTo>
                    <a:cubicBezTo>
                      <a:pt x="0" y="79"/>
                      <a:pt x="3" y="100"/>
                      <a:pt x="33" y="118"/>
                    </a:cubicBezTo>
                  </a:path>
                </a:pathLst>
              </a:custGeom>
              <a:solidFill>
                <a:srgbClr val="3D09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1" name="Freeform 6"/>
              <p:cNvSpPr>
                <a:spLocks noChangeAspect="1"/>
              </p:cNvSpPr>
              <p:nvPr/>
            </p:nvSpPr>
            <p:spPr bwMode="auto">
              <a:xfrm>
                <a:off x="3932" y="4004"/>
                <a:ext cx="68" cy="109"/>
              </a:xfrm>
              <a:custGeom>
                <a:avLst/>
                <a:gdLst>
                  <a:gd name="T0" fmla="*/ 43 w 43"/>
                  <a:gd name="T1" fmla="*/ 0 h 68"/>
                  <a:gd name="T2" fmla="*/ 18 w 43"/>
                  <a:gd name="T3" fmla="*/ 68 h 68"/>
                  <a:gd name="T4" fmla="*/ 43 w 43"/>
                  <a:gd name="T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68">
                    <a:moveTo>
                      <a:pt x="43" y="0"/>
                    </a:moveTo>
                    <a:cubicBezTo>
                      <a:pt x="11" y="6"/>
                      <a:pt x="0" y="50"/>
                      <a:pt x="18" y="68"/>
                    </a:cubicBezTo>
                    <a:cubicBezTo>
                      <a:pt x="6" y="38"/>
                      <a:pt x="23" y="11"/>
                      <a:pt x="43" y="0"/>
                    </a:cubicBezTo>
                    <a:close/>
                  </a:path>
                </a:pathLst>
              </a:cu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00" name="Oval 7"/>
            <p:cNvSpPr>
              <a:spLocks noChangeAspect="1" noChangeArrowheads="1"/>
            </p:cNvSpPr>
            <p:nvPr/>
          </p:nvSpPr>
          <p:spPr bwMode="auto">
            <a:xfrm>
              <a:off x="3913" y="4105"/>
              <a:ext cx="23" cy="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1" name="Oval 8"/>
            <p:cNvSpPr>
              <a:spLocks noChangeAspect="1" noChangeArrowheads="1"/>
            </p:cNvSpPr>
            <p:nvPr/>
          </p:nvSpPr>
          <p:spPr bwMode="auto">
            <a:xfrm>
              <a:off x="3817" y="4105"/>
              <a:ext cx="23" cy="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" name="Oval 9"/>
            <p:cNvSpPr>
              <a:spLocks noChangeAspect="1" noChangeArrowheads="1"/>
            </p:cNvSpPr>
            <p:nvPr/>
          </p:nvSpPr>
          <p:spPr bwMode="auto">
            <a:xfrm>
              <a:off x="3865" y="4105"/>
              <a:ext cx="23" cy="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" name="Oval 10"/>
            <p:cNvSpPr>
              <a:spLocks noChangeAspect="1" noChangeArrowheads="1"/>
            </p:cNvSpPr>
            <p:nvPr/>
          </p:nvSpPr>
          <p:spPr bwMode="auto">
            <a:xfrm>
              <a:off x="3794" y="4034"/>
              <a:ext cx="23" cy="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4" name="Oval 11"/>
            <p:cNvSpPr>
              <a:spLocks noChangeAspect="1" noChangeArrowheads="1"/>
            </p:cNvSpPr>
            <p:nvPr/>
          </p:nvSpPr>
          <p:spPr bwMode="auto">
            <a:xfrm>
              <a:off x="3746" y="4082"/>
              <a:ext cx="23" cy="23"/>
            </a:xfrm>
            <a:prstGeom prst="ellipse">
              <a:avLst/>
            </a:prstGeom>
            <a:solidFill>
              <a:srgbClr val="66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5" name="Oval 12"/>
            <p:cNvSpPr>
              <a:spLocks noChangeAspect="1" noChangeArrowheads="1"/>
            </p:cNvSpPr>
            <p:nvPr/>
          </p:nvSpPr>
          <p:spPr bwMode="auto">
            <a:xfrm>
              <a:off x="3698" y="4034"/>
              <a:ext cx="23" cy="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6" name="Oval 13"/>
            <p:cNvSpPr>
              <a:spLocks noChangeAspect="1" noChangeArrowheads="1"/>
            </p:cNvSpPr>
            <p:nvPr/>
          </p:nvSpPr>
          <p:spPr bwMode="auto">
            <a:xfrm>
              <a:off x="3746" y="4034"/>
              <a:ext cx="23" cy="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7" name="Oval 14"/>
            <p:cNvSpPr>
              <a:spLocks noChangeAspect="1" noChangeArrowheads="1"/>
            </p:cNvSpPr>
            <p:nvPr/>
          </p:nvSpPr>
          <p:spPr bwMode="auto">
            <a:xfrm>
              <a:off x="3792" y="3863"/>
              <a:ext cx="23" cy="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8" name="Oval 15"/>
            <p:cNvSpPr>
              <a:spLocks noChangeAspect="1" noChangeArrowheads="1"/>
            </p:cNvSpPr>
            <p:nvPr/>
          </p:nvSpPr>
          <p:spPr bwMode="auto">
            <a:xfrm>
              <a:off x="3865" y="4057"/>
              <a:ext cx="23" cy="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9" name="Oval 16"/>
            <p:cNvSpPr>
              <a:spLocks noChangeAspect="1" noChangeArrowheads="1"/>
            </p:cNvSpPr>
            <p:nvPr/>
          </p:nvSpPr>
          <p:spPr bwMode="auto">
            <a:xfrm>
              <a:off x="3817" y="4009"/>
              <a:ext cx="23" cy="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0" name="Oval 17"/>
            <p:cNvSpPr>
              <a:spLocks noChangeAspect="1" noChangeArrowheads="1"/>
            </p:cNvSpPr>
            <p:nvPr/>
          </p:nvSpPr>
          <p:spPr bwMode="auto">
            <a:xfrm>
              <a:off x="3865" y="4009"/>
              <a:ext cx="23" cy="23"/>
            </a:xfrm>
            <a:prstGeom prst="ellipse">
              <a:avLst/>
            </a:prstGeom>
            <a:solidFill>
              <a:srgbClr val="66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1" name="Oval 18"/>
            <p:cNvSpPr>
              <a:spLocks noChangeAspect="1" noChangeArrowheads="1"/>
            </p:cNvSpPr>
            <p:nvPr/>
          </p:nvSpPr>
          <p:spPr bwMode="auto">
            <a:xfrm>
              <a:off x="3890" y="3913"/>
              <a:ext cx="23" cy="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" name="Oval 19"/>
            <p:cNvSpPr>
              <a:spLocks noChangeAspect="1" noChangeArrowheads="1"/>
            </p:cNvSpPr>
            <p:nvPr/>
          </p:nvSpPr>
          <p:spPr bwMode="auto">
            <a:xfrm>
              <a:off x="3842" y="3961"/>
              <a:ext cx="23" cy="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" name="Oval 20"/>
            <p:cNvSpPr>
              <a:spLocks noChangeAspect="1" noChangeArrowheads="1"/>
            </p:cNvSpPr>
            <p:nvPr/>
          </p:nvSpPr>
          <p:spPr bwMode="auto">
            <a:xfrm>
              <a:off x="3794" y="3913"/>
              <a:ext cx="23" cy="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" name="Oval 21"/>
            <p:cNvSpPr>
              <a:spLocks noChangeAspect="1" noChangeArrowheads="1"/>
            </p:cNvSpPr>
            <p:nvPr/>
          </p:nvSpPr>
          <p:spPr bwMode="auto">
            <a:xfrm>
              <a:off x="3842" y="3913"/>
              <a:ext cx="23" cy="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5" name="Oval 22"/>
            <p:cNvSpPr>
              <a:spLocks noChangeAspect="1" noChangeArrowheads="1"/>
            </p:cNvSpPr>
            <p:nvPr/>
          </p:nvSpPr>
          <p:spPr bwMode="auto">
            <a:xfrm>
              <a:off x="3941" y="3989"/>
              <a:ext cx="23" cy="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6" name="Oval 23"/>
            <p:cNvSpPr>
              <a:spLocks noChangeAspect="1" noChangeArrowheads="1"/>
            </p:cNvSpPr>
            <p:nvPr/>
          </p:nvSpPr>
          <p:spPr bwMode="auto">
            <a:xfrm>
              <a:off x="3893" y="4037"/>
              <a:ext cx="23" cy="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7" name="Oval 24"/>
            <p:cNvSpPr>
              <a:spLocks noChangeAspect="1" noChangeArrowheads="1"/>
            </p:cNvSpPr>
            <p:nvPr/>
          </p:nvSpPr>
          <p:spPr bwMode="auto">
            <a:xfrm>
              <a:off x="3817" y="3961"/>
              <a:ext cx="23" cy="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8" name="Oval 25"/>
            <p:cNvSpPr>
              <a:spLocks noChangeAspect="1" noChangeArrowheads="1"/>
            </p:cNvSpPr>
            <p:nvPr/>
          </p:nvSpPr>
          <p:spPr bwMode="auto">
            <a:xfrm>
              <a:off x="3893" y="3989"/>
              <a:ext cx="23" cy="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9" name="Oval 26"/>
            <p:cNvSpPr>
              <a:spLocks noChangeAspect="1" noChangeArrowheads="1"/>
            </p:cNvSpPr>
            <p:nvPr/>
          </p:nvSpPr>
          <p:spPr bwMode="auto">
            <a:xfrm>
              <a:off x="3744" y="4114"/>
              <a:ext cx="23" cy="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0" name="Oval 27"/>
            <p:cNvSpPr>
              <a:spLocks noChangeAspect="1" noChangeArrowheads="1"/>
            </p:cNvSpPr>
            <p:nvPr/>
          </p:nvSpPr>
          <p:spPr bwMode="auto">
            <a:xfrm>
              <a:off x="3843" y="4142"/>
              <a:ext cx="23" cy="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" name="Oval 28"/>
            <p:cNvSpPr>
              <a:spLocks noChangeAspect="1" noChangeArrowheads="1"/>
            </p:cNvSpPr>
            <p:nvPr/>
          </p:nvSpPr>
          <p:spPr bwMode="auto">
            <a:xfrm>
              <a:off x="3865" y="4153"/>
              <a:ext cx="23" cy="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" name="Oval 29"/>
            <p:cNvSpPr>
              <a:spLocks noChangeAspect="1" noChangeArrowheads="1"/>
            </p:cNvSpPr>
            <p:nvPr/>
          </p:nvSpPr>
          <p:spPr bwMode="auto">
            <a:xfrm>
              <a:off x="3795" y="4142"/>
              <a:ext cx="23" cy="23"/>
            </a:xfrm>
            <a:prstGeom prst="ellipse">
              <a:avLst/>
            </a:prstGeom>
            <a:solidFill>
              <a:srgbClr val="66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3" name="Oval 30"/>
            <p:cNvSpPr>
              <a:spLocks noChangeAspect="1" noChangeArrowheads="1"/>
            </p:cNvSpPr>
            <p:nvPr/>
          </p:nvSpPr>
          <p:spPr bwMode="auto">
            <a:xfrm>
              <a:off x="3913" y="4150"/>
              <a:ext cx="23" cy="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4" name="Oval 31"/>
            <p:cNvSpPr>
              <a:spLocks noChangeAspect="1" noChangeArrowheads="1"/>
            </p:cNvSpPr>
            <p:nvPr/>
          </p:nvSpPr>
          <p:spPr bwMode="auto">
            <a:xfrm>
              <a:off x="3750" y="3961"/>
              <a:ext cx="23" cy="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5" name="Oval 32"/>
            <p:cNvSpPr>
              <a:spLocks noChangeAspect="1" noChangeArrowheads="1"/>
            </p:cNvSpPr>
            <p:nvPr/>
          </p:nvSpPr>
          <p:spPr bwMode="auto">
            <a:xfrm>
              <a:off x="4087" y="4007"/>
              <a:ext cx="23" cy="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6" name="Oval 33"/>
            <p:cNvSpPr>
              <a:spLocks noChangeAspect="1" noChangeArrowheads="1"/>
            </p:cNvSpPr>
            <p:nvPr/>
          </p:nvSpPr>
          <p:spPr bwMode="auto">
            <a:xfrm>
              <a:off x="3696" y="3984"/>
              <a:ext cx="23" cy="23"/>
            </a:xfrm>
            <a:prstGeom prst="ellipse">
              <a:avLst/>
            </a:prstGeom>
            <a:solidFill>
              <a:srgbClr val="66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7" name="Oval 34"/>
            <p:cNvSpPr>
              <a:spLocks noChangeAspect="1" noChangeArrowheads="1"/>
            </p:cNvSpPr>
            <p:nvPr/>
          </p:nvSpPr>
          <p:spPr bwMode="auto">
            <a:xfrm>
              <a:off x="3744" y="3936"/>
              <a:ext cx="23" cy="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8" name="Oval 35"/>
            <p:cNvSpPr>
              <a:spLocks noChangeAspect="1" noChangeArrowheads="1"/>
            </p:cNvSpPr>
            <p:nvPr/>
          </p:nvSpPr>
          <p:spPr bwMode="auto">
            <a:xfrm>
              <a:off x="3968" y="3936"/>
              <a:ext cx="23" cy="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9" name="Oval 36"/>
            <p:cNvSpPr>
              <a:spLocks noChangeAspect="1" noChangeArrowheads="1"/>
            </p:cNvSpPr>
            <p:nvPr/>
          </p:nvSpPr>
          <p:spPr bwMode="auto">
            <a:xfrm>
              <a:off x="3920" y="3984"/>
              <a:ext cx="23" cy="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0" name="Oval 37"/>
            <p:cNvSpPr>
              <a:spLocks noChangeAspect="1" noChangeArrowheads="1"/>
            </p:cNvSpPr>
            <p:nvPr/>
          </p:nvSpPr>
          <p:spPr bwMode="auto">
            <a:xfrm>
              <a:off x="3872" y="3936"/>
              <a:ext cx="23" cy="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1" name="Oval 38"/>
            <p:cNvSpPr>
              <a:spLocks noChangeAspect="1" noChangeArrowheads="1"/>
            </p:cNvSpPr>
            <p:nvPr/>
          </p:nvSpPr>
          <p:spPr bwMode="auto">
            <a:xfrm>
              <a:off x="3920" y="3936"/>
              <a:ext cx="23" cy="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2" name="Oval 39"/>
            <p:cNvSpPr>
              <a:spLocks noChangeAspect="1" noChangeArrowheads="1"/>
            </p:cNvSpPr>
            <p:nvPr/>
          </p:nvSpPr>
          <p:spPr bwMode="auto">
            <a:xfrm>
              <a:off x="4080" y="3976"/>
              <a:ext cx="23" cy="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" name="Oval 40"/>
            <p:cNvSpPr>
              <a:spLocks noChangeAspect="1" noChangeArrowheads="1"/>
            </p:cNvSpPr>
            <p:nvPr/>
          </p:nvSpPr>
          <p:spPr bwMode="auto">
            <a:xfrm>
              <a:off x="4039" y="3959"/>
              <a:ext cx="23" cy="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4" name="Oval 41"/>
            <p:cNvSpPr>
              <a:spLocks noChangeAspect="1" noChangeArrowheads="1"/>
            </p:cNvSpPr>
            <p:nvPr/>
          </p:nvSpPr>
          <p:spPr bwMode="auto">
            <a:xfrm>
              <a:off x="3991" y="3911"/>
              <a:ext cx="23" cy="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5" name="Oval 42"/>
            <p:cNvSpPr>
              <a:spLocks noChangeAspect="1" noChangeArrowheads="1"/>
            </p:cNvSpPr>
            <p:nvPr/>
          </p:nvSpPr>
          <p:spPr bwMode="auto">
            <a:xfrm>
              <a:off x="4039" y="3911"/>
              <a:ext cx="23" cy="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6" name="Oval 43"/>
            <p:cNvSpPr>
              <a:spLocks noChangeAspect="1" noChangeArrowheads="1"/>
            </p:cNvSpPr>
            <p:nvPr/>
          </p:nvSpPr>
          <p:spPr bwMode="auto">
            <a:xfrm>
              <a:off x="4064" y="3815"/>
              <a:ext cx="23" cy="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" name="Oval 44"/>
            <p:cNvSpPr>
              <a:spLocks noChangeAspect="1" noChangeArrowheads="1"/>
            </p:cNvSpPr>
            <p:nvPr/>
          </p:nvSpPr>
          <p:spPr bwMode="auto">
            <a:xfrm>
              <a:off x="4016" y="3863"/>
              <a:ext cx="23" cy="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8" name="Oval 45"/>
            <p:cNvSpPr>
              <a:spLocks noChangeAspect="1" noChangeArrowheads="1"/>
            </p:cNvSpPr>
            <p:nvPr/>
          </p:nvSpPr>
          <p:spPr bwMode="auto">
            <a:xfrm>
              <a:off x="3968" y="3815"/>
              <a:ext cx="23" cy="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9" name="Oval 46"/>
            <p:cNvSpPr>
              <a:spLocks noChangeAspect="1" noChangeArrowheads="1"/>
            </p:cNvSpPr>
            <p:nvPr/>
          </p:nvSpPr>
          <p:spPr bwMode="auto">
            <a:xfrm>
              <a:off x="4016" y="3815"/>
              <a:ext cx="23" cy="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0" name="Oval 47"/>
            <p:cNvSpPr>
              <a:spLocks noChangeAspect="1" noChangeArrowheads="1"/>
            </p:cNvSpPr>
            <p:nvPr/>
          </p:nvSpPr>
          <p:spPr bwMode="auto">
            <a:xfrm>
              <a:off x="3840" y="3840"/>
              <a:ext cx="23" cy="23"/>
            </a:xfrm>
            <a:prstGeom prst="ellipse">
              <a:avLst/>
            </a:prstGeom>
            <a:solidFill>
              <a:srgbClr val="66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1" name="Oval 48"/>
            <p:cNvSpPr>
              <a:spLocks noChangeAspect="1" noChangeArrowheads="1"/>
            </p:cNvSpPr>
            <p:nvPr/>
          </p:nvSpPr>
          <p:spPr bwMode="auto">
            <a:xfrm>
              <a:off x="4067" y="3939"/>
              <a:ext cx="23" cy="23"/>
            </a:xfrm>
            <a:prstGeom prst="ellipse">
              <a:avLst/>
            </a:prstGeom>
            <a:solidFill>
              <a:srgbClr val="66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2" name="Oval 49"/>
            <p:cNvSpPr>
              <a:spLocks noChangeAspect="1" noChangeArrowheads="1"/>
            </p:cNvSpPr>
            <p:nvPr/>
          </p:nvSpPr>
          <p:spPr bwMode="auto">
            <a:xfrm>
              <a:off x="3991" y="3863"/>
              <a:ext cx="23" cy="23"/>
            </a:xfrm>
            <a:prstGeom prst="ellipse">
              <a:avLst/>
            </a:prstGeom>
            <a:solidFill>
              <a:srgbClr val="66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" name="Oval 50"/>
            <p:cNvSpPr>
              <a:spLocks noChangeAspect="1" noChangeArrowheads="1"/>
            </p:cNvSpPr>
            <p:nvPr/>
          </p:nvSpPr>
          <p:spPr bwMode="auto">
            <a:xfrm>
              <a:off x="4067" y="3891"/>
              <a:ext cx="23" cy="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4" name="Oval 51"/>
            <p:cNvSpPr>
              <a:spLocks noChangeAspect="1" noChangeArrowheads="1"/>
            </p:cNvSpPr>
            <p:nvPr/>
          </p:nvSpPr>
          <p:spPr bwMode="auto">
            <a:xfrm>
              <a:off x="3918" y="4016"/>
              <a:ext cx="23" cy="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5" name="Oval 52"/>
            <p:cNvSpPr>
              <a:spLocks noChangeAspect="1" noChangeArrowheads="1"/>
            </p:cNvSpPr>
            <p:nvPr/>
          </p:nvSpPr>
          <p:spPr bwMode="auto">
            <a:xfrm>
              <a:off x="3936" y="4176"/>
              <a:ext cx="23" cy="23"/>
            </a:xfrm>
            <a:prstGeom prst="ellipse">
              <a:avLst/>
            </a:prstGeom>
            <a:solidFill>
              <a:srgbClr val="66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6" name="Oval 53"/>
            <p:cNvSpPr>
              <a:spLocks noChangeAspect="1" noChangeArrowheads="1"/>
            </p:cNvSpPr>
            <p:nvPr/>
          </p:nvSpPr>
          <p:spPr bwMode="auto">
            <a:xfrm>
              <a:off x="4032" y="4176"/>
              <a:ext cx="23" cy="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" name="Oval 54"/>
            <p:cNvSpPr>
              <a:spLocks noChangeAspect="1" noChangeArrowheads="1"/>
            </p:cNvSpPr>
            <p:nvPr/>
          </p:nvSpPr>
          <p:spPr bwMode="auto">
            <a:xfrm>
              <a:off x="3840" y="4080"/>
              <a:ext cx="23" cy="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8" name="Oval 55"/>
            <p:cNvSpPr>
              <a:spLocks noChangeAspect="1" noChangeArrowheads="1"/>
            </p:cNvSpPr>
            <p:nvPr/>
          </p:nvSpPr>
          <p:spPr bwMode="auto">
            <a:xfrm>
              <a:off x="4112" y="4052"/>
              <a:ext cx="23" cy="23"/>
            </a:xfrm>
            <a:prstGeom prst="ellipse">
              <a:avLst/>
            </a:prstGeom>
            <a:solidFill>
              <a:srgbClr val="66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9" name="Oval 56"/>
            <p:cNvSpPr>
              <a:spLocks noChangeAspect="1" noChangeArrowheads="1"/>
            </p:cNvSpPr>
            <p:nvPr/>
          </p:nvSpPr>
          <p:spPr bwMode="auto">
            <a:xfrm>
              <a:off x="3924" y="3863"/>
              <a:ext cx="23" cy="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52" name="Text Box 26"/>
          <p:cNvSpPr txBox="1">
            <a:spLocks noChangeAspect="1" noChangeArrowheads="1"/>
          </p:cNvSpPr>
          <p:nvPr/>
        </p:nvSpPr>
        <p:spPr bwMode="auto">
          <a:xfrm>
            <a:off x="4607188" y="3585592"/>
            <a:ext cx="22113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Macrophage</a:t>
            </a:r>
          </a:p>
        </p:txBody>
      </p:sp>
      <p:grpSp>
        <p:nvGrpSpPr>
          <p:cNvPr id="153" name="Group 7"/>
          <p:cNvGrpSpPr>
            <a:grpSpLocks noChangeAspect="1"/>
          </p:cNvGrpSpPr>
          <p:nvPr/>
        </p:nvGrpSpPr>
        <p:grpSpPr bwMode="auto">
          <a:xfrm>
            <a:off x="3679631" y="5631501"/>
            <a:ext cx="879941" cy="855867"/>
            <a:chOff x="4512" y="2592"/>
            <a:chExt cx="328" cy="320"/>
          </a:xfrm>
        </p:grpSpPr>
        <p:sp>
          <p:nvSpPr>
            <p:cNvPr id="154" name="Freeform 8"/>
            <p:cNvSpPr>
              <a:spLocks noChangeAspect="1"/>
            </p:cNvSpPr>
            <p:nvPr/>
          </p:nvSpPr>
          <p:spPr bwMode="auto">
            <a:xfrm>
              <a:off x="4521" y="2592"/>
              <a:ext cx="319" cy="320"/>
            </a:xfrm>
            <a:custGeom>
              <a:avLst/>
              <a:gdLst>
                <a:gd name="T0" fmla="*/ 13 w 187"/>
                <a:gd name="T1" fmla="*/ 114 h 187"/>
                <a:gd name="T2" fmla="*/ 55 w 187"/>
                <a:gd name="T3" fmla="*/ 164 h 187"/>
                <a:gd name="T4" fmla="*/ 167 w 187"/>
                <a:gd name="T5" fmla="*/ 123 h 187"/>
                <a:gd name="T6" fmla="*/ 119 w 187"/>
                <a:gd name="T7" fmla="*/ 10 h 187"/>
                <a:gd name="T8" fmla="*/ 37 w 187"/>
                <a:gd name="T9" fmla="*/ 24 h 187"/>
                <a:gd name="T10" fmla="*/ 13 w 187"/>
                <a:gd name="T11" fmla="*/ 114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87">
                  <a:moveTo>
                    <a:pt x="13" y="114"/>
                  </a:moveTo>
                  <a:cubicBezTo>
                    <a:pt x="20" y="139"/>
                    <a:pt x="38" y="156"/>
                    <a:pt x="55" y="164"/>
                  </a:cubicBezTo>
                  <a:cubicBezTo>
                    <a:pt x="78" y="175"/>
                    <a:pt x="146" y="187"/>
                    <a:pt x="167" y="123"/>
                  </a:cubicBezTo>
                  <a:cubicBezTo>
                    <a:pt x="187" y="56"/>
                    <a:pt x="143" y="18"/>
                    <a:pt x="119" y="10"/>
                  </a:cubicBezTo>
                  <a:cubicBezTo>
                    <a:pt x="89" y="0"/>
                    <a:pt x="58" y="4"/>
                    <a:pt x="37" y="24"/>
                  </a:cubicBezTo>
                  <a:cubicBezTo>
                    <a:pt x="17" y="42"/>
                    <a:pt x="0" y="68"/>
                    <a:pt x="13" y="114"/>
                  </a:cubicBezTo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5" name="Freeform 9"/>
            <p:cNvSpPr>
              <a:spLocks noChangeAspect="1"/>
            </p:cNvSpPr>
            <p:nvPr/>
          </p:nvSpPr>
          <p:spPr bwMode="auto">
            <a:xfrm>
              <a:off x="4512" y="2613"/>
              <a:ext cx="132" cy="181"/>
            </a:xfrm>
            <a:custGeom>
              <a:avLst/>
              <a:gdLst>
                <a:gd name="T0" fmla="*/ 731 w 731"/>
                <a:gd name="T1" fmla="*/ 0 h 1010"/>
                <a:gd name="T2" fmla="*/ 240 w 731"/>
                <a:gd name="T3" fmla="*/ 1010 h 1010"/>
                <a:gd name="T4" fmla="*/ 731 w 731"/>
                <a:gd name="T5" fmla="*/ 0 h 1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1" h="1010">
                  <a:moveTo>
                    <a:pt x="731" y="0"/>
                  </a:moveTo>
                  <a:cubicBezTo>
                    <a:pt x="299" y="26"/>
                    <a:pt x="0" y="639"/>
                    <a:pt x="240" y="1010"/>
                  </a:cubicBezTo>
                  <a:cubicBezTo>
                    <a:pt x="94" y="584"/>
                    <a:pt x="306" y="134"/>
                    <a:pt x="7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6" name="Freeform 10"/>
            <p:cNvSpPr>
              <a:spLocks noChangeAspect="1"/>
            </p:cNvSpPr>
            <p:nvPr/>
          </p:nvSpPr>
          <p:spPr bwMode="auto">
            <a:xfrm rot="14838809">
              <a:off x="4568" y="2657"/>
              <a:ext cx="239" cy="220"/>
            </a:xfrm>
            <a:custGeom>
              <a:avLst/>
              <a:gdLst>
                <a:gd name="T0" fmla="*/ 33 w 140"/>
                <a:gd name="T1" fmla="*/ 118 h 128"/>
                <a:gd name="T2" fmla="*/ 80 w 140"/>
                <a:gd name="T3" fmla="*/ 122 h 128"/>
                <a:gd name="T4" fmla="*/ 121 w 140"/>
                <a:gd name="T5" fmla="*/ 44 h 128"/>
                <a:gd name="T6" fmla="*/ 39 w 140"/>
                <a:gd name="T7" fmla="*/ 10 h 128"/>
                <a:gd name="T8" fmla="*/ 2 w 140"/>
                <a:gd name="T9" fmla="*/ 59 h 128"/>
                <a:gd name="T10" fmla="*/ 33 w 140"/>
                <a:gd name="T11" fmla="*/ 11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" h="128">
                  <a:moveTo>
                    <a:pt x="33" y="118"/>
                  </a:moveTo>
                  <a:cubicBezTo>
                    <a:pt x="49" y="128"/>
                    <a:pt x="67" y="127"/>
                    <a:pt x="80" y="122"/>
                  </a:cubicBezTo>
                  <a:cubicBezTo>
                    <a:pt x="98" y="116"/>
                    <a:pt x="140" y="88"/>
                    <a:pt x="121" y="44"/>
                  </a:cubicBezTo>
                  <a:cubicBezTo>
                    <a:pt x="99" y="0"/>
                    <a:pt x="57" y="2"/>
                    <a:pt x="39" y="10"/>
                  </a:cubicBezTo>
                  <a:cubicBezTo>
                    <a:pt x="19" y="20"/>
                    <a:pt x="4" y="38"/>
                    <a:pt x="2" y="59"/>
                  </a:cubicBezTo>
                  <a:cubicBezTo>
                    <a:pt x="0" y="79"/>
                    <a:pt x="3" y="100"/>
                    <a:pt x="33" y="118"/>
                  </a:cubicBezTo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7" name="Freeform 11"/>
            <p:cNvSpPr>
              <a:spLocks noChangeAspect="1"/>
            </p:cNvSpPr>
            <p:nvPr/>
          </p:nvSpPr>
          <p:spPr bwMode="auto">
            <a:xfrm rot="20945416">
              <a:off x="4585" y="2719"/>
              <a:ext cx="73" cy="117"/>
            </a:xfrm>
            <a:custGeom>
              <a:avLst/>
              <a:gdLst>
                <a:gd name="T0" fmla="*/ 43 w 43"/>
                <a:gd name="T1" fmla="*/ 0 h 68"/>
                <a:gd name="T2" fmla="*/ 18 w 43"/>
                <a:gd name="T3" fmla="*/ 68 h 68"/>
                <a:gd name="T4" fmla="*/ 43 w 43"/>
                <a:gd name="T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68">
                  <a:moveTo>
                    <a:pt x="43" y="0"/>
                  </a:moveTo>
                  <a:cubicBezTo>
                    <a:pt x="11" y="6"/>
                    <a:pt x="0" y="50"/>
                    <a:pt x="18" y="68"/>
                  </a:cubicBezTo>
                  <a:cubicBezTo>
                    <a:pt x="6" y="38"/>
                    <a:pt x="23" y="11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58" name="Text Box 26"/>
          <p:cNvSpPr txBox="1">
            <a:spLocks noChangeAspect="1" noChangeArrowheads="1"/>
          </p:cNvSpPr>
          <p:nvPr/>
        </p:nvSpPr>
        <p:spPr bwMode="auto">
          <a:xfrm>
            <a:off x="3500460" y="5272163"/>
            <a:ext cx="14077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 lymphocyte</a:t>
            </a:r>
          </a:p>
        </p:txBody>
      </p:sp>
      <p:grpSp>
        <p:nvGrpSpPr>
          <p:cNvPr id="159" name="Group 2"/>
          <p:cNvGrpSpPr>
            <a:grpSpLocks noChangeAspect="1"/>
          </p:cNvGrpSpPr>
          <p:nvPr/>
        </p:nvGrpSpPr>
        <p:grpSpPr bwMode="auto">
          <a:xfrm>
            <a:off x="1649406" y="5413479"/>
            <a:ext cx="1120601" cy="1282764"/>
            <a:chOff x="4116" y="3798"/>
            <a:chExt cx="380" cy="435"/>
          </a:xfrm>
        </p:grpSpPr>
        <p:sp>
          <p:nvSpPr>
            <p:cNvPr id="160" name="Freeform 3"/>
            <p:cNvSpPr>
              <a:spLocks noChangeAspect="1"/>
            </p:cNvSpPr>
            <p:nvPr/>
          </p:nvSpPr>
          <p:spPr bwMode="auto">
            <a:xfrm>
              <a:off x="4116" y="3798"/>
              <a:ext cx="380" cy="435"/>
            </a:xfrm>
            <a:custGeom>
              <a:avLst/>
              <a:gdLst>
                <a:gd name="T0" fmla="*/ 280 w 647"/>
                <a:gd name="T1" fmla="*/ 463 h 740"/>
                <a:gd name="T2" fmla="*/ 300 w 647"/>
                <a:gd name="T3" fmla="*/ 606 h 740"/>
                <a:gd name="T4" fmla="*/ 329 w 647"/>
                <a:gd name="T5" fmla="*/ 596 h 740"/>
                <a:gd name="T6" fmla="*/ 323 w 647"/>
                <a:gd name="T7" fmla="*/ 466 h 740"/>
                <a:gd name="T8" fmla="*/ 368 w 647"/>
                <a:gd name="T9" fmla="*/ 424 h 740"/>
                <a:gd name="T10" fmla="*/ 465 w 647"/>
                <a:gd name="T11" fmla="*/ 476 h 740"/>
                <a:gd name="T12" fmla="*/ 496 w 647"/>
                <a:gd name="T13" fmla="*/ 475 h 740"/>
                <a:gd name="T14" fmla="*/ 378 w 647"/>
                <a:gd name="T15" fmla="*/ 390 h 740"/>
                <a:gd name="T16" fmla="*/ 378 w 647"/>
                <a:gd name="T17" fmla="*/ 322 h 740"/>
                <a:gd name="T18" fmla="*/ 512 w 647"/>
                <a:gd name="T19" fmla="*/ 269 h 740"/>
                <a:gd name="T20" fmla="*/ 549 w 647"/>
                <a:gd name="T21" fmla="*/ 241 h 740"/>
                <a:gd name="T22" fmla="*/ 375 w 647"/>
                <a:gd name="T23" fmla="*/ 289 h 740"/>
                <a:gd name="T24" fmla="*/ 295 w 647"/>
                <a:gd name="T25" fmla="*/ 281 h 740"/>
                <a:gd name="T26" fmla="*/ 297 w 647"/>
                <a:gd name="T27" fmla="*/ 150 h 740"/>
                <a:gd name="T28" fmla="*/ 266 w 647"/>
                <a:gd name="T29" fmla="*/ 152 h 740"/>
                <a:gd name="T30" fmla="*/ 251 w 647"/>
                <a:gd name="T31" fmla="*/ 300 h 740"/>
                <a:gd name="T32" fmla="*/ 186 w 647"/>
                <a:gd name="T33" fmla="*/ 314 h 740"/>
                <a:gd name="T34" fmla="*/ 87 w 647"/>
                <a:gd name="T35" fmla="*/ 230 h 740"/>
                <a:gd name="T36" fmla="*/ 42 w 647"/>
                <a:gd name="T37" fmla="*/ 201 h 740"/>
                <a:gd name="T38" fmla="*/ 183 w 647"/>
                <a:gd name="T39" fmla="*/ 347 h 740"/>
                <a:gd name="T40" fmla="*/ 218 w 647"/>
                <a:gd name="T41" fmla="*/ 401 h 740"/>
                <a:gd name="T42" fmla="*/ 101 w 647"/>
                <a:gd name="T43" fmla="*/ 456 h 740"/>
                <a:gd name="T44" fmla="*/ 125 w 647"/>
                <a:gd name="T45" fmla="*/ 474 h 740"/>
                <a:gd name="T46" fmla="*/ 230 w 647"/>
                <a:gd name="T47" fmla="*/ 435 h 740"/>
                <a:gd name="T48" fmla="*/ 280 w 647"/>
                <a:gd name="T49" fmla="*/ 46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7" h="740">
                  <a:moveTo>
                    <a:pt x="280" y="463"/>
                  </a:moveTo>
                  <a:cubicBezTo>
                    <a:pt x="280" y="494"/>
                    <a:pt x="277" y="522"/>
                    <a:pt x="300" y="606"/>
                  </a:cubicBezTo>
                  <a:cubicBezTo>
                    <a:pt x="319" y="675"/>
                    <a:pt x="375" y="740"/>
                    <a:pt x="329" y="596"/>
                  </a:cubicBezTo>
                  <a:cubicBezTo>
                    <a:pt x="311" y="539"/>
                    <a:pt x="315" y="514"/>
                    <a:pt x="323" y="466"/>
                  </a:cubicBezTo>
                  <a:cubicBezTo>
                    <a:pt x="329" y="430"/>
                    <a:pt x="350" y="417"/>
                    <a:pt x="368" y="424"/>
                  </a:cubicBezTo>
                  <a:cubicBezTo>
                    <a:pt x="414" y="445"/>
                    <a:pt x="435" y="449"/>
                    <a:pt x="465" y="476"/>
                  </a:cubicBezTo>
                  <a:cubicBezTo>
                    <a:pt x="520" y="522"/>
                    <a:pt x="526" y="514"/>
                    <a:pt x="496" y="475"/>
                  </a:cubicBezTo>
                  <a:cubicBezTo>
                    <a:pt x="467" y="435"/>
                    <a:pt x="404" y="398"/>
                    <a:pt x="378" y="390"/>
                  </a:cubicBezTo>
                  <a:cubicBezTo>
                    <a:pt x="349" y="381"/>
                    <a:pt x="321" y="348"/>
                    <a:pt x="378" y="322"/>
                  </a:cubicBezTo>
                  <a:cubicBezTo>
                    <a:pt x="436" y="296"/>
                    <a:pt x="441" y="282"/>
                    <a:pt x="512" y="269"/>
                  </a:cubicBezTo>
                  <a:cubicBezTo>
                    <a:pt x="622" y="249"/>
                    <a:pt x="647" y="236"/>
                    <a:pt x="549" y="241"/>
                  </a:cubicBezTo>
                  <a:cubicBezTo>
                    <a:pt x="499" y="244"/>
                    <a:pt x="446" y="245"/>
                    <a:pt x="375" y="289"/>
                  </a:cubicBezTo>
                  <a:cubicBezTo>
                    <a:pt x="348" y="306"/>
                    <a:pt x="302" y="316"/>
                    <a:pt x="295" y="281"/>
                  </a:cubicBezTo>
                  <a:cubicBezTo>
                    <a:pt x="286" y="233"/>
                    <a:pt x="283" y="202"/>
                    <a:pt x="297" y="150"/>
                  </a:cubicBezTo>
                  <a:cubicBezTo>
                    <a:pt x="330" y="30"/>
                    <a:pt x="324" y="0"/>
                    <a:pt x="266" y="152"/>
                  </a:cubicBezTo>
                  <a:cubicBezTo>
                    <a:pt x="246" y="204"/>
                    <a:pt x="250" y="265"/>
                    <a:pt x="251" y="300"/>
                  </a:cubicBezTo>
                  <a:cubicBezTo>
                    <a:pt x="253" y="348"/>
                    <a:pt x="215" y="336"/>
                    <a:pt x="186" y="314"/>
                  </a:cubicBezTo>
                  <a:cubicBezTo>
                    <a:pt x="156" y="292"/>
                    <a:pt x="119" y="264"/>
                    <a:pt x="87" y="230"/>
                  </a:cubicBezTo>
                  <a:cubicBezTo>
                    <a:pt x="56" y="198"/>
                    <a:pt x="20" y="148"/>
                    <a:pt x="42" y="201"/>
                  </a:cubicBezTo>
                  <a:cubicBezTo>
                    <a:pt x="71" y="272"/>
                    <a:pt x="171" y="338"/>
                    <a:pt x="183" y="347"/>
                  </a:cubicBezTo>
                  <a:cubicBezTo>
                    <a:pt x="212" y="368"/>
                    <a:pt x="265" y="382"/>
                    <a:pt x="218" y="401"/>
                  </a:cubicBezTo>
                  <a:cubicBezTo>
                    <a:pt x="171" y="419"/>
                    <a:pt x="121" y="441"/>
                    <a:pt x="101" y="456"/>
                  </a:cubicBezTo>
                  <a:cubicBezTo>
                    <a:pt x="0" y="532"/>
                    <a:pt x="25" y="542"/>
                    <a:pt x="125" y="474"/>
                  </a:cubicBezTo>
                  <a:cubicBezTo>
                    <a:pt x="142" y="462"/>
                    <a:pt x="187" y="443"/>
                    <a:pt x="230" y="435"/>
                  </a:cubicBezTo>
                  <a:cubicBezTo>
                    <a:pt x="273" y="427"/>
                    <a:pt x="279" y="454"/>
                    <a:pt x="280" y="463"/>
                  </a:cubicBez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grpSp>
          <p:nvGrpSpPr>
            <p:cNvPr id="161" name="Group 4"/>
            <p:cNvGrpSpPr>
              <a:grpSpLocks noChangeAspect="1"/>
            </p:cNvGrpSpPr>
            <p:nvPr/>
          </p:nvGrpSpPr>
          <p:grpSpPr bwMode="auto">
            <a:xfrm>
              <a:off x="4257" y="3991"/>
              <a:ext cx="63" cy="60"/>
              <a:chOff x="1487" y="2874"/>
              <a:chExt cx="208" cy="195"/>
            </a:xfrm>
          </p:grpSpPr>
          <p:sp>
            <p:nvSpPr>
              <p:cNvPr id="162" name="Freeform 5"/>
              <p:cNvSpPr>
                <a:spLocks noChangeAspect="1"/>
              </p:cNvSpPr>
              <p:nvPr/>
            </p:nvSpPr>
            <p:spPr bwMode="auto">
              <a:xfrm>
                <a:off x="1488" y="2880"/>
                <a:ext cx="207" cy="189"/>
              </a:xfrm>
              <a:custGeom>
                <a:avLst/>
                <a:gdLst>
                  <a:gd name="T0" fmla="*/ 33 w 140"/>
                  <a:gd name="T1" fmla="*/ 118 h 128"/>
                  <a:gd name="T2" fmla="*/ 80 w 140"/>
                  <a:gd name="T3" fmla="*/ 122 h 128"/>
                  <a:gd name="T4" fmla="*/ 121 w 140"/>
                  <a:gd name="T5" fmla="*/ 44 h 128"/>
                  <a:gd name="T6" fmla="*/ 39 w 140"/>
                  <a:gd name="T7" fmla="*/ 10 h 128"/>
                  <a:gd name="T8" fmla="*/ 2 w 140"/>
                  <a:gd name="T9" fmla="*/ 59 h 128"/>
                  <a:gd name="T10" fmla="*/ 33 w 140"/>
                  <a:gd name="T11" fmla="*/ 11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0" h="128">
                    <a:moveTo>
                      <a:pt x="33" y="118"/>
                    </a:moveTo>
                    <a:cubicBezTo>
                      <a:pt x="49" y="128"/>
                      <a:pt x="67" y="127"/>
                      <a:pt x="80" y="122"/>
                    </a:cubicBezTo>
                    <a:cubicBezTo>
                      <a:pt x="98" y="116"/>
                      <a:pt x="140" y="88"/>
                      <a:pt x="121" y="44"/>
                    </a:cubicBezTo>
                    <a:cubicBezTo>
                      <a:pt x="99" y="0"/>
                      <a:pt x="57" y="2"/>
                      <a:pt x="39" y="10"/>
                    </a:cubicBezTo>
                    <a:cubicBezTo>
                      <a:pt x="19" y="20"/>
                      <a:pt x="4" y="38"/>
                      <a:pt x="2" y="59"/>
                    </a:cubicBezTo>
                    <a:cubicBezTo>
                      <a:pt x="0" y="79"/>
                      <a:pt x="3" y="100"/>
                      <a:pt x="33" y="118"/>
                    </a:cubicBezTo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3" name="Freeform 6"/>
              <p:cNvSpPr>
                <a:spLocks noChangeAspect="1"/>
              </p:cNvSpPr>
              <p:nvPr/>
            </p:nvSpPr>
            <p:spPr bwMode="auto">
              <a:xfrm>
                <a:off x="1487" y="2874"/>
                <a:ext cx="199" cy="184"/>
              </a:xfrm>
              <a:custGeom>
                <a:avLst/>
                <a:gdLst>
                  <a:gd name="T0" fmla="*/ 33 w 140"/>
                  <a:gd name="T1" fmla="*/ 118 h 128"/>
                  <a:gd name="T2" fmla="*/ 80 w 140"/>
                  <a:gd name="T3" fmla="*/ 122 h 128"/>
                  <a:gd name="T4" fmla="*/ 121 w 140"/>
                  <a:gd name="T5" fmla="*/ 44 h 128"/>
                  <a:gd name="T6" fmla="*/ 39 w 140"/>
                  <a:gd name="T7" fmla="*/ 10 h 128"/>
                  <a:gd name="T8" fmla="*/ 2 w 140"/>
                  <a:gd name="T9" fmla="*/ 59 h 128"/>
                  <a:gd name="T10" fmla="*/ 33 w 140"/>
                  <a:gd name="T11" fmla="*/ 11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0" h="128">
                    <a:moveTo>
                      <a:pt x="33" y="118"/>
                    </a:moveTo>
                    <a:cubicBezTo>
                      <a:pt x="49" y="128"/>
                      <a:pt x="67" y="127"/>
                      <a:pt x="80" y="122"/>
                    </a:cubicBezTo>
                    <a:cubicBezTo>
                      <a:pt x="98" y="116"/>
                      <a:pt x="140" y="88"/>
                      <a:pt x="121" y="44"/>
                    </a:cubicBezTo>
                    <a:cubicBezTo>
                      <a:pt x="99" y="0"/>
                      <a:pt x="57" y="2"/>
                      <a:pt x="39" y="10"/>
                    </a:cubicBezTo>
                    <a:cubicBezTo>
                      <a:pt x="19" y="20"/>
                      <a:pt x="4" y="38"/>
                      <a:pt x="2" y="59"/>
                    </a:cubicBezTo>
                    <a:cubicBezTo>
                      <a:pt x="0" y="79"/>
                      <a:pt x="3" y="100"/>
                      <a:pt x="33" y="118"/>
                    </a:cubicBezTo>
                  </a:path>
                </a:pathLst>
              </a:custGeom>
              <a:solidFill>
                <a:srgbClr val="3400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" name="Freeform 7"/>
              <p:cNvSpPr>
                <a:spLocks noChangeAspect="1"/>
              </p:cNvSpPr>
              <p:nvPr/>
            </p:nvSpPr>
            <p:spPr bwMode="auto">
              <a:xfrm>
                <a:off x="1492" y="2914"/>
                <a:ext cx="60" cy="98"/>
              </a:xfrm>
              <a:custGeom>
                <a:avLst/>
                <a:gdLst>
                  <a:gd name="T0" fmla="*/ 43 w 43"/>
                  <a:gd name="T1" fmla="*/ 0 h 68"/>
                  <a:gd name="T2" fmla="*/ 18 w 43"/>
                  <a:gd name="T3" fmla="*/ 68 h 68"/>
                  <a:gd name="T4" fmla="*/ 43 w 43"/>
                  <a:gd name="T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68">
                    <a:moveTo>
                      <a:pt x="43" y="0"/>
                    </a:moveTo>
                    <a:cubicBezTo>
                      <a:pt x="11" y="6"/>
                      <a:pt x="0" y="50"/>
                      <a:pt x="18" y="68"/>
                    </a:cubicBezTo>
                    <a:cubicBezTo>
                      <a:pt x="6" y="38"/>
                      <a:pt x="23" y="11"/>
                      <a:pt x="43" y="0"/>
                    </a:cubicBezTo>
                    <a:close/>
                  </a:path>
                </a:pathLst>
              </a:cu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165" name="Text Box 26"/>
          <p:cNvSpPr txBox="1">
            <a:spLocks noChangeAspect="1" noChangeArrowheads="1"/>
          </p:cNvSpPr>
          <p:nvPr/>
        </p:nvSpPr>
        <p:spPr bwMode="auto">
          <a:xfrm>
            <a:off x="1551998" y="5090028"/>
            <a:ext cx="13773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Dendritic cell</a:t>
            </a:r>
          </a:p>
        </p:txBody>
      </p:sp>
    </p:spTree>
    <p:extLst>
      <p:ext uri="{BB962C8B-B14F-4D97-AF65-F5344CB8AC3E}">
        <p14:creationId xmlns:p14="http://schemas.microsoft.com/office/powerpoint/2010/main" val="3534717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41784"/>
            <a:ext cx="4968552" cy="926976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Aims</a:t>
            </a:r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395536" y="1340768"/>
            <a:ext cx="5904656" cy="52565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To investigate how whole blood cell populations participate and interact with </a:t>
            </a:r>
            <a:r>
              <a:rPr lang="en-GB" sz="2000" i="1" dirty="0">
                <a:solidFill>
                  <a:schemeClr val="accent1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Leishmania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 parasites to allow establishment of infection in humans.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GB" sz="2000" dirty="0">
              <a:solidFill>
                <a:schemeClr val="accent1">
                  <a:lumMod val="50000"/>
                </a:schemeClr>
              </a:solidFill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002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Rectangle 326"/>
          <p:cNvSpPr/>
          <p:nvPr/>
        </p:nvSpPr>
        <p:spPr>
          <a:xfrm>
            <a:off x="4513983" y="1577817"/>
            <a:ext cx="4450166" cy="5131585"/>
          </a:xfrm>
          <a:prstGeom prst="rect">
            <a:avLst/>
          </a:prstGeom>
          <a:solidFill>
            <a:srgbClr val="F5F7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6" name="Plus 275"/>
          <p:cNvSpPr/>
          <p:nvPr/>
        </p:nvSpPr>
        <p:spPr>
          <a:xfrm>
            <a:off x="1435940" y="4374419"/>
            <a:ext cx="559883" cy="573514"/>
          </a:xfrm>
          <a:prstGeom prst="mathPlus">
            <a:avLst>
              <a:gd name="adj1" fmla="val 1681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8" name="pasted-image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3828" y="4672497"/>
            <a:ext cx="1875892" cy="1744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7" name="Right Arrow 356"/>
          <p:cNvSpPr/>
          <p:nvPr/>
        </p:nvSpPr>
        <p:spPr>
          <a:xfrm>
            <a:off x="3498096" y="2149949"/>
            <a:ext cx="937197" cy="336136"/>
          </a:xfrm>
          <a:prstGeom prst="rightArrow">
            <a:avLst>
              <a:gd name="adj1" fmla="val 39735"/>
              <a:gd name="adj2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0" name="Right Arrow 399"/>
          <p:cNvSpPr/>
          <p:nvPr/>
        </p:nvSpPr>
        <p:spPr>
          <a:xfrm rot="5400000">
            <a:off x="6652394" y="4311395"/>
            <a:ext cx="348799" cy="333475"/>
          </a:xfrm>
          <a:prstGeom prst="rightArrow">
            <a:avLst>
              <a:gd name="adj1" fmla="val 39735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A196CCE2-D2C3-4CCA-93FD-639AA3BE2002}"/>
              </a:ext>
            </a:extLst>
          </p:cNvPr>
          <p:cNvGrpSpPr/>
          <p:nvPr/>
        </p:nvGrpSpPr>
        <p:grpSpPr>
          <a:xfrm>
            <a:off x="178757" y="1240921"/>
            <a:ext cx="3259830" cy="3116935"/>
            <a:chOff x="219612" y="3575708"/>
            <a:chExt cx="3259830" cy="3116935"/>
          </a:xfrm>
        </p:grpSpPr>
        <p:sp>
          <p:nvSpPr>
            <p:cNvPr id="168" name="Rectangle 167"/>
            <p:cNvSpPr/>
            <p:nvPr/>
          </p:nvSpPr>
          <p:spPr>
            <a:xfrm>
              <a:off x="219612" y="3912604"/>
              <a:ext cx="3259830" cy="278003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2" name="Group 2"/>
            <p:cNvGrpSpPr>
              <a:grpSpLocks noChangeAspect="1"/>
            </p:cNvGrpSpPr>
            <p:nvPr/>
          </p:nvGrpSpPr>
          <p:grpSpPr bwMode="auto">
            <a:xfrm>
              <a:off x="454237" y="4277785"/>
              <a:ext cx="959964" cy="959964"/>
              <a:chOff x="2688" y="3562"/>
              <a:chExt cx="374" cy="374"/>
            </a:xfrm>
          </p:grpSpPr>
          <p:sp>
            <p:nvSpPr>
              <p:cNvPr id="3" name="Freeform 3"/>
              <p:cNvSpPr>
                <a:spLocks noChangeAspect="1"/>
              </p:cNvSpPr>
              <p:nvPr/>
            </p:nvSpPr>
            <p:spPr bwMode="auto">
              <a:xfrm>
                <a:off x="2688" y="3562"/>
                <a:ext cx="374" cy="374"/>
              </a:xfrm>
              <a:custGeom>
                <a:avLst/>
                <a:gdLst>
                  <a:gd name="T0" fmla="*/ 13 w 187"/>
                  <a:gd name="T1" fmla="*/ 114 h 187"/>
                  <a:gd name="T2" fmla="*/ 55 w 187"/>
                  <a:gd name="T3" fmla="*/ 164 h 187"/>
                  <a:gd name="T4" fmla="*/ 167 w 187"/>
                  <a:gd name="T5" fmla="*/ 123 h 187"/>
                  <a:gd name="T6" fmla="*/ 119 w 187"/>
                  <a:gd name="T7" fmla="*/ 10 h 187"/>
                  <a:gd name="T8" fmla="*/ 37 w 187"/>
                  <a:gd name="T9" fmla="*/ 24 h 187"/>
                  <a:gd name="T10" fmla="*/ 13 w 187"/>
                  <a:gd name="T11" fmla="*/ 11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187">
                    <a:moveTo>
                      <a:pt x="13" y="114"/>
                    </a:moveTo>
                    <a:cubicBezTo>
                      <a:pt x="20" y="139"/>
                      <a:pt x="38" y="156"/>
                      <a:pt x="55" y="164"/>
                    </a:cubicBezTo>
                    <a:cubicBezTo>
                      <a:pt x="78" y="175"/>
                      <a:pt x="146" y="187"/>
                      <a:pt x="167" y="123"/>
                    </a:cubicBezTo>
                    <a:cubicBezTo>
                      <a:pt x="187" y="56"/>
                      <a:pt x="143" y="18"/>
                      <a:pt x="119" y="10"/>
                    </a:cubicBezTo>
                    <a:cubicBezTo>
                      <a:pt x="89" y="0"/>
                      <a:pt x="58" y="4"/>
                      <a:pt x="37" y="24"/>
                    </a:cubicBezTo>
                    <a:cubicBezTo>
                      <a:pt x="17" y="42"/>
                      <a:pt x="0" y="68"/>
                      <a:pt x="13" y="114"/>
                    </a:cubicBezTo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" name="Freeform 4"/>
              <p:cNvSpPr>
                <a:spLocks noChangeAspect="1"/>
              </p:cNvSpPr>
              <p:nvPr/>
            </p:nvSpPr>
            <p:spPr bwMode="auto">
              <a:xfrm>
                <a:off x="2736" y="3600"/>
                <a:ext cx="232" cy="288"/>
              </a:xfrm>
              <a:custGeom>
                <a:avLst/>
                <a:gdLst>
                  <a:gd name="T0" fmla="*/ 4 w 120"/>
                  <a:gd name="T1" fmla="*/ 54 h 149"/>
                  <a:gd name="T2" fmla="*/ 16 w 120"/>
                  <a:gd name="T3" fmla="*/ 42 h 149"/>
                  <a:gd name="T4" fmla="*/ 34 w 120"/>
                  <a:gd name="T5" fmla="*/ 30 h 149"/>
                  <a:gd name="T6" fmla="*/ 54 w 120"/>
                  <a:gd name="T7" fmla="*/ 26 h 149"/>
                  <a:gd name="T8" fmla="*/ 63 w 120"/>
                  <a:gd name="T9" fmla="*/ 11 h 149"/>
                  <a:gd name="T10" fmla="*/ 83 w 120"/>
                  <a:gd name="T11" fmla="*/ 2 h 149"/>
                  <a:gd name="T12" fmla="*/ 111 w 120"/>
                  <a:gd name="T13" fmla="*/ 9 h 149"/>
                  <a:gd name="T14" fmla="*/ 120 w 120"/>
                  <a:gd name="T15" fmla="*/ 43 h 149"/>
                  <a:gd name="T16" fmla="*/ 106 w 120"/>
                  <a:gd name="T17" fmla="*/ 55 h 149"/>
                  <a:gd name="T18" fmla="*/ 113 w 120"/>
                  <a:gd name="T19" fmla="*/ 76 h 149"/>
                  <a:gd name="T20" fmla="*/ 85 w 120"/>
                  <a:gd name="T21" fmla="*/ 98 h 149"/>
                  <a:gd name="T22" fmla="*/ 89 w 120"/>
                  <a:gd name="T23" fmla="*/ 116 h 149"/>
                  <a:gd name="T24" fmla="*/ 101 w 120"/>
                  <a:gd name="T25" fmla="*/ 123 h 149"/>
                  <a:gd name="T26" fmla="*/ 108 w 120"/>
                  <a:gd name="T27" fmla="*/ 124 h 149"/>
                  <a:gd name="T28" fmla="*/ 115 w 120"/>
                  <a:gd name="T29" fmla="*/ 140 h 149"/>
                  <a:gd name="T30" fmla="*/ 102 w 120"/>
                  <a:gd name="T31" fmla="*/ 142 h 149"/>
                  <a:gd name="T32" fmla="*/ 93 w 120"/>
                  <a:gd name="T33" fmla="*/ 147 h 149"/>
                  <a:gd name="T34" fmla="*/ 82 w 120"/>
                  <a:gd name="T35" fmla="*/ 143 h 149"/>
                  <a:gd name="T36" fmla="*/ 72 w 120"/>
                  <a:gd name="T37" fmla="*/ 120 h 149"/>
                  <a:gd name="T38" fmla="*/ 75 w 120"/>
                  <a:gd name="T39" fmla="*/ 86 h 149"/>
                  <a:gd name="T40" fmla="*/ 106 w 120"/>
                  <a:gd name="T41" fmla="*/ 55 h 149"/>
                  <a:gd name="T42" fmla="*/ 96 w 120"/>
                  <a:gd name="T43" fmla="*/ 42 h 149"/>
                  <a:gd name="T44" fmla="*/ 88 w 120"/>
                  <a:gd name="T45" fmla="*/ 31 h 149"/>
                  <a:gd name="T46" fmla="*/ 74 w 120"/>
                  <a:gd name="T47" fmla="*/ 33 h 149"/>
                  <a:gd name="T48" fmla="*/ 54 w 120"/>
                  <a:gd name="T49" fmla="*/ 27 h 149"/>
                  <a:gd name="T50" fmla="*/ 46 w 120"/>
                  <a:gd name="T51" fmla="*/ 63 h 149"/>
                  <a:gd name="T52" fmla="*/ 32 w 120"/>
                  <a:gd name="T53" fmla="*/ 73 h 149"/>
                  <a:gd name="T54" fmla="*/ 31 w 120"/>
                  <a:gd name="T55" fmla="*/ 97 h 149"/>
                  <a:gd name="T56" fmla="*/ 2 w 120"/>
                  <a:gd name="T57" fmla="*/ 74 h 149"/>
                  <a:gd name="T58" fmla="*/ 4 w 120"/>
                  <a:gd name="T59" fmla="*/ 54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0" h="149">
                    <a:moveTo>
                      <a:pt x="4" y="54"/>
                    </a:moveTo>
                    <a:cubicBezTo>
                      <a:pt x="8" y="46"/>
                      <a:pt x="8" y="55"/>
                      <a:pt x="16" y="42"/>
                    </a:cubicBezTo>
                    <a:cubicBezTo>
                      <a:pt x="22" y="32"/>
                      <a:pt x="27" y="34"/>
                      <a:pt x="34" y="30"/>
                    </a:cubicBezTo>
                    <a:cubicBezTo>
                      <a:pt x="40" y="27"/>
                      <a:pt x="49" y="28"/>
                      <a:pt x="54" y="26"/>
                    </a:cubicBezTo>
                    <a:cubicBezTo>
                      <a:pt x="59" y="24"/>
                      <a:pt x="58" y="14"/>
                      <a:pt x="63" y="11"/>
                    </a:cubicBezTo>
                    <a:cubicBezTo>
                      <a:pt x="68" y="8"/>
                      <a:pt x="75" y="4"/>
                      <a:pt x="83" y="2"/>
                    </a:cubicBezTo>
                    <a:cubicBezTo>
                      <a:pt x="90" y="0"/>
                      <a:pt x="104" y="3"/>
                      <a:pt x="111" y="9"/>
                    </a:cubicBezTo>
                    <a:cubicBezTo>
                      <a:pt x="117" y="15"/>
                      <a:pt x="120" y="36"/>
                      <a:pt x="120" y="43"/>
                    </a:cubicBezTo>
                    <a:cubicBezTo>
                      <a:pt x="119" y="51"/>
                      <a:pt x="108" y="50"/>
                      <a:pt x="106" y="55"/>
                    </a:cubicBezTo>
                    <a:cubicBezTo>
                      <a:pt x="105" y="61"/>
                      <a:pt x="116" y="58"/>
                      <a:pt x="113" y="76"/>
                    </a:cubicBezTo>
                    <a:cubicBezTo>
                      <a:pt x="109" y="95"/>
                      <a:pt x="89" y="92"/>
                      <a:pt x="85" y="98"/>
                    </a:cubicBezTo>
                    <a:cubicBezTo>
                      <a:pt x="81" y="105"/>
                      <a:pt x="86" y="112"/>
                      <a:pt x="89" y="116"/>
                    </a:cubicBezTo>
                    <a:cubicBezTo>
                      <a:pt x="91" y="120"/>
                      <a:pt x="98" y="122"/>
                      <a:pt x="101" y="123"/>
                    </a:cubicBezTo>
                    <a:cubicBezTo>
                      <a:pt x="104" y="124"/>
                      <a:pt x="103" y="122"/>
                      <a:pt x="108" y="124"/>
                    </a:cubicBezTo>
                    <a:cubicBezTo>
                      <a:pt x="113" y="127"/>
                      <a:pt x="116" y="132"/>
                      <a:pt x="115" y="140"/>
                    </a:cubicBezTo>
                    <a:cubicBezTo>
                      <a:pt x="114" y="149"/>
                      <a:pt x="106" y="141"/>
                      <a:pt x="102" y="142"/>
                    </a:cubicBezTo>
                    <a:cubicBezTo>
                      <a:pt x="99" y="144"/>
                      <a:pt x="96" y="147"/>
                      <a:pt x="93" y="147"/>
                    </a:cubicBezTo>
                    <a:cubicBezTo>
                      <a:pt x="90" y="147"/>
                      <a:pt x="86" y="148"/>
                      <a:pt x="82" y="143"/>
                    </a:cubicBezTo>
                    <a:cubicBezTo>
                      <a:pt x="79" y="139"/>
                      <a:pt x="73" y="129"/>
                      <a:pt x="72" y="120"/>
                    </a:cubicBezTo>
                    <a:cubicBezTo>
                      <a:pt x="71" y="110"/>
                      <a:pt x="70" y="97"/>
                      <a:pt x="75" y="86"/>
                    </a:cubicBezTo>
                    <a:cubicBezTo>
                      <a:pt x="81" y="75"/>
                      <a:pt x="104" y="79"/>
                      <a:pt x="106" y="55"/>
                    </a:cubicBezTo>
                    <a:cubicBezTo>
                      <a:pt x="110" y="48"/>
                      <a:pt x="99" y="46"/>
                      <a:pt x="96" y="42"/>
                    </a:cubicBezTo>
                    <a:cubicBezTo>
                      <a:pt x="93" y="38"/>
                      <a:pt x="91" y="32"/>
                      <a:pt x="88" y="31"/>
                    </a:cubicBezTo>
                    <a:cubicBezTo>
                      <a:pt x="84" y="29"/>
                      <a:pt x="80" y="33"/>
                      <a:pt x="74" y="33"/>
                    </a:cubicBezTo>
                    <a:cubicBezTo>
                      <a:pt x="68" y="32"/>
                      <a:pt x="58" y="22"/>
                      <a:pt x="54" y="27"/>
                    </a:cubicBezTo>
                    <a:cubicBezTo>
                      <a:pt x="49" y="32"/>
                      <a:pt x="49" y="55"/>
                      <a:pt x="46" y="63"/>
                    </a:cubicBezTo>
                    <a:cubicBezTo>
                      <a:pt x="42" y="70"/>
                      <a:pt x="35" y="67"/>
                      <a:pt x="32" y="73"/>
                    </a:cubicBezTo>
                    <a:cubicBezTo>
                      <a:pt x="30" y="79"/>
                      <a:pt x="41" y="92"/>
                      <a:pt x="31" y="97"/>
                    </a:cubicBezTo>
                    <a:cubicBezTo>
                      <a:pt x="0" y="111"/>
                      <a:pt x="3" y="69"/>
                      <a:pt x="2" y="74"/>
                    </a:cubicBezTo>
                    <a:cubicBezTo>
                      <a:pt x="2" y="74"/>
                      <a:pt x="2" y="58"/>
                      <a:pt x="4" y="54"/>
                    </a:cubicBezTo>
                  </a:path>
                </a:pathLst>
              </a:custGeom>
              <a:solidFill>
                <a:srgbClr val="710E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" name="Oval 5"/>
              <p:cNvSpPr>
                <a:spLocks noChangeAspect="1" noChangeArrowheads="1"/>
              </p:cNvSpPr>
              <p:nvPr/>
            </p:nvSpPr>
            <p:spPr bwMode="auto">
              <a:xfrm>
                <a:off x="2743" y="3801"/>
                <a:ext cx="40" cy="40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" name="Oval 6"/>
              <p:cNvSpPr>
                <a:spLocks noChangeAspect="1" noChangeArrowheads="1"/>
              </p:cNvSpPr>
              <p:nvPr/>
            </p:nvSpPr>
            <p:spPr bwMode="auto">
              <a:xfrm>
                <a:off x="2872" y="3799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" name="Oval 7"/>
              <p:cNvSpPr>
                <a:spLocks noChangeAspect="1" noChangeArrowheads="1"/>
              </p:cNvSpPr>
              <p:nvPr/>
            </p:nvSpPr>
            <p:spPr bwMode="auto">
              <a:xfrm>
                <a:off x="2791" y="3774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" name="Oval 8"/>
              <p:cNvSpPr>
                <a:spLocks noChangeAspect="1" noChangeArrowheads="1"/>
              </p:cNvSpPr>
              <p:nvPr/>
            </p:nvSpPr>
            <p:spPr bwMode="auto">
              <a:xfrm>
                <a:off x="2839" y="3774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" name="Oval 9"/>
              <p:cNvSpPr>
                <a:spLocks noChangeAspect="1" noChangeArrowheads="1"/>
              </p:cNvSpPr>
              <p:nvPr/>
            </p:nvSpPr>
            <p:spPr bwMode="auto">
              <a:xfrm>
                <a:off x="2935" y="3774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" name="Oval 10"/>
              <p:cNvSpPr>
                <a:spLocks noChangeAspect="1" noChangeArrowheads="1"/>
              </p:cNvSpPr>
              <p:nvPr/>
            </p:nvSpPr>
            <p:spPr bwMode="auto">
              <a:xfrm>
                <a:off x="2727" y="3728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" name="Oval 11"/>
              <p:cNvSpPr>
                <a:spLocks noChangeAspect="1" noChangeArrowheads="1"/>
              </p:cNvSpPr>
              <p:nvPr/>
            </p:nvSpPr>
            <p:spPr bwMode="auto">
              <a:xfrm>
                <a:off x="2887" y="3774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" name="Oval 12"/>
              <p:cNvSpPr>
                <a:spLocks noChangeAspect="1" noChangeArrowheads="1"/>
              </p:cNvSpPr>
              <p:nvPr/>
            </p:nvSpPr>
            <p:spPr bwMode="auto">
              <a:xfrm>
                <a:off x="2804" y="3827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" name="Oval 13"/>
              <p:cNvSpPr>
                <a:spLocks noChangeAspect="1" noChangeArrowheads="1"/>
              </p:cNvSpPr>
              <p:nvPr/>
            </p:nvSpPr>
            <p:spPr bwMode="auto">
              <a:xfrm>
                <a:off x="2944" y="3829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" name="Oval 14"/>
              <p:cNvSpPr>
                <a:spLocks noChangeAspect="1" noChangeArrowheads="1"/>
              </p:cNvSpPr>
              <p:nvPr/>
            </p:nvSpPr>
            <p:spPr bwMode="auto">
              <a:xfrm>
                <a:off x="2959" y="3804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5" name="Oval 15"/>
              <p:cNvSpPr>
                <a:spLocks noChangeAspect="1" noChangeArrowheads="1"/>
              </p:cNvSpPr>
              <p:nvPr/>
            </p:nvSpPr>
            <p:spPr bwMode="auto">
              <a:xfrm>
                <a:off x="2861" y="3756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" name="Oval 16"/>
              <p:cNvSpPr>
                <a:spLocks noChangeAspect="1" noChangeArrowheads="1"/>
              </p:cNvSpPr>
              <p:nvPr/>
            </p:nvSpPr>
            <p:spPr bwMode="auto">
              <a:xfrm>
                <a:off x="2800" y="3734"/>
                <a:ext cx="40" cy="40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" name="Oval 17"/>
              <p:cNvSpPr>
                <a:spLocks noChangeAspect="1" noChangeArrowheads="1"/>
              </p:cNvSpPr>
              <p:nvPr/>
            </p:nvSpPr>
            <p:spPr bwMode="auto">
              <a:xfrm>
                <a:off x="2818" y="3793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" name="Oval 18"/>
              <p:cNvSpPr>
                <a:spLocks noChangeAspect="1" noChangeArrowheads="1"/>
              </p:cNvSpPr>
              <p:nvPr/>
            </p:nvSpPr>
            <p:spPr bwMode="auto">
              <a:xfrm>
                <a:off x="2971" y="3759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" name="Oval 19"/>
              <p:cNvSpPr>
                <a:spLocks noChangeAspect="1" noChangeArrowheads="1"/>
              </p:cNvSpPr>
              <p:nvPr/>
            </p:nvSpPr>
            <p:spPr bwMode="auto">
              <a:xfrm>
                <a:off x="2866" y="3855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" name="Oval 20"/>
              <p:cNvSpPr>
                <a:spLocks noChangeAspect="1" noChangeArrowheads="1"/>
              </p:cNvSpPr>
              <p:nvPr/>
            </p:nvSpPr>
            <p:spPr bwMode="auto">
              <a:xfrm>
                <a:off x="2835" y="3834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" name="Oval 21"/>
              <p:cNvSpPr>
                <a:spLocks noChangeAspect="1" noChangeArrowheads="1"/>
              </p:cNvSpPr>
              <p:nvPr/>
            </p:nvSpPr>
            <p:spPr bwMode="auto">
              <a:xfrm>
                <a:off x="2914" y="3796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" name="Oval 22"/>
              <p:cNvSpPr>
                <a:spLocks noChangeAspect="1" noChangeArrowheads="1"/>
              </p:cNvSpPr>
              <p:nvPr/>
            </p:nvSpPr>
            <p:spPr bwMode="auto">
              <a:xfrm>
                <a:off x="2779" y="3683"/>
                <a:ext cx="40" cy="40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" name="Oval 23"/>
              <p:cNvSpPr>
                <a:spLocks noChangeAspect="1" noChangeArrowheads="1"/>
              </p:cNvSpPr>
              <p:nvPr/>
            </p:nvSpPr>
            <p:spPr bwMode="auto">
              <a:xfrm>
                <a:off x="2743" y="3630"/>
                <a:ext cx="40" cy="40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" name="Oval 24"/>
              <p:cNvSpPr>
                <a:spLocks noChangeAspect="1" noChangeArrowheads="1"/>
              </p:cNvSpPr>
              <p:nvPr/>
            </p:nvSpPr>
            <p:spPr bwMode="auto">
              <a:xfrm>
                <a:off x="2920" y="3655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" name="Oval 25"/>
              <p:cNvSpPr>
                <a:spLocks noChangeAspect="1" noChangeArrowheads="1"/>
              </p:cNvSpPr>
              <p:nvPr/>
            </p:nvSpPr>
            <p:spPr bwMode="auto">
              <a:xfrm>
                <a:off x="2839" y="3630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" name="Oval 26"/>
              <p:cNvSpPr>
                <a:spLocks noChangeAspect="1" noChangeArrowheads="1"/>
              </p:cNvSpPr>
              <p:nvPr/>
            </p:nvSpPr>
            <p:spPr bwMode="auto">
              <a:xfrm>
                <a:off x="2887" y="3630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7" name="Oval 27"/>
              <p:cNvSpPr>
                <a:spLocks noChangeAspect="1" noChangeArrowheads="1"/>
              </p:cNvSpPr>
              <p:nvPr/>
            </p:nvSpPr>
            <p:spPr bwMode="auto">
              <a:xfrm>
                <a:off x="2966" y="3624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8" name="Oval 28"/>
              <p:cNvSpPr>
                <a:spLocks noChangeAspect="1" noChangeArrowheads="1"/>
              </p:cNvSpPr>
              <p:nvPr/>
            </p:nvSpPr>
            <p:spPr bwMode="auto">
              <a:xfrm>
                <a:off x="2793" y="3638"/>
                <a:ext cx="40" cy="40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9" name="Oval 29"/>
              <p:cNvSpPr>
                <a:spLocks noChangeAspect="1" noChangeArrowheads="1"/>
              </p:cNvSpPr>
              <p:nvPr/>
            </p:nvSpPr>
            <p:spPr bwMode="auto">
              <a:xfrm>
                <a:off x="2896" y="3587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" name="Oval 30"/>
              <p:cNvSpPr>
                <a:spLocks noChangeAspect="1" noChangeArrowheads="1"/>
              </p:cNvSpPr>
              <p:nvPr/>
            </p:nvSpPr>
            <p:spPr bwMode="auto">
              <a:xfrm>
                <a:off x="2793" y="3590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" name="Oval 31"/>
              <p:cNvSpPr>
                <a:spLocks noChangeAspect="1" noChangeArrowheads="1"/>
              </p:cNvSpPr>
              <p:nvPr/>
            </p:nvSpPr>
            <p:spPr bwMode="auto">
              <a:xfrm>
                <a:off x="2935" y="3630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2" name="Oval 32"/>
              <p:cNvSpPr>
                <a:spLocks noChangeAspect="1" noChangeArrowheads="1"/>
              </p:cNvSpPr>
              <p:nvPr/>
            </p:nvSpPr>
            <p:spPr bwMode="auto">
              <a:xfrm>
                <a:off x="2820" y="3715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3" name="Oval 33"/>
              <p:cNvSpPr>
                <a:spLocks noChangeAspect="1" noChangeArrowheads="1"/>
              </p:cNvSpPr>
              <p:nvPr/>
            </p:nvSpPr>
            <p:spPr bwMode="auto">
              <a:xfrm>
                <a:off x="2743" y="3676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4" name="Oval 34"/>
              <p:cNvSpPr>
                <a:spLocks noChangeAspect="1" noChangeArrowheads="1"/>
              </p:cNvSpPr>
              <p:nvPr/>
            </p:nvSpPr>
            <p:spPr bwMode="auto">
              <a:xfrm>
                <a:off x="2992" y="3685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5" name="Oval 35"/>
              <p:cNvSpPr>
                <a:spLocks noChangeAspect="1" noChangeArrowheads="1"/>
              </p:cNvSpPr>
              <p:nvPr/>
            </p:nvSpPr>
            <p:spPr bwMode="auto">
              <a:xfrm>
                <a:off x="2992" y="3657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6" name="Oval 36"/>
              <p:cNvSpPr>
                <a:spLocks noChangeAspect="1" noChangeArrowheads="1"/>
              </p:cNvSpPr>
              <p:nvPr/>
            </p:nvSpPr>
            <p:spPr bwMode="auto">
              <a:xfrm>
                <a:off x="2909" y="3612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7" name="Oval 37"/>
              <p:cNvSpPr>
                <a:spLocks noChangeAspect="1" noChangeArrowheads="1"/>
              </p:cNvSpPr>
              <p:nvPr/>
            </p:nvSpPr>
            <p:spPr bwMode="auto">
              <a:xfrm>
                <a:off x="2848" y="3590"/>
                <a:ext cx="40" cy="40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8" name="Oval 38"/>
              <p:cNvSpPr>
                <a:spLocks noChangeAspect="1" noChangeArrowheads="1"/>
              </p:cNvSpPr>
              <p:nvPr/>
            </p:nvSpPr>
            <p:spPr bwMode="auto">
              <a:xfrm>
                <a:off x="2866" y="3649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" name="Oval 39"/>
              <p:cNvSpPr>
                <a:spLocks noChangeAspect="1" noChangeArrowheads="1"/>
              </p:cNvSpPr>
              <p:nvPr/>
            </p:nvSpPr>
            <p:spPr bwMode="auto">
              <a:xfrm>
                <a:off x="2914" y="3711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0" name="Oval 40"/>
              <p:cNvSpPr>
                <a:spLocks noChangeAspect="1" noChangeArrowheads="1"/>
              </p:cNvSpPr>
              <p:nvPr/>
            </p:nvSpPr>
            <p:spPr bwMode="auto">
              <a:xfrm>
                <a:off x="2883" y="3725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1" name="Oval 41"/>
              <p:cNvSpPr>
                <a:spLocks noChangeAspect="1" noChangeArrowheads="1"/>
              </p:cNvSpPr>
              <p:nvPr/>
            </p:nvSpPr>
            <p:spPr bwMode="auto">
              <a:xfrm>
                <a:off x="2962" y="3652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" name="Oval 42"/>
              <p:cNvSpPr>
                <a:spLocks noChangeAspect="1" noChangeArrowheads="1"/>
              </p:cNvSpPr>
              <p:nvPr/>
            </p:nvSpPr>
            <p:spPr bwMode="auto">
              <a:xfrm>
                <a:off x="2935" y="3604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" name="Oval 43"/>
              <p:cNvSpPr>
                <a:spLocks noChangeAspect="1" noChangeArrowheads="1"/>
              </p:cNvSpPr>
              <p:nvPr/>
            </p:nvSpPr>
            <p:spPr bwMode="auto">
              <a:xfrm>
                <a:off x="2887" y="3822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" name="Oval 44"/>
              <p:cNvSpPr>
                <a:spLocks noChangeAspect="1" noChangeArrowheads="1"/>
              </p:cNvSpPr>
              <p:nvPr/>
            </p:nvSpPr>
            <p:spPr bwMode="auto">
              <a:xfrm>
                <a:off x="2935" y="3822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" name="Oval 45"/>
              <p:cNvSpPr>
                <a:spLocks noChangeAspect="1" noChangeArrowheads="1"/>
              </p:cNvSpPr>
              <p:nvPr/>
            </p:nvSpPr>
            <p:spPr bwMode="auto">
              <a:xfrm>
                <a:off x="2793" y="3782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" name="Oval 46"/>
              <p:cNvSpPr>
                <a:spLocks noChangeAspect="1" noChangeArrowheads="1"/>
              </p:cNvSpPr>
              <p:nvPr/>
            </p:nvSpPr>
            <p:spPr bwMode="auto">
              <a:xfrm>
                <a:off x="2841" y="3782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7" name="Oval 47"/>
              <p:cNvSpPr>
                <a:spLocks noChangeAspect="1" noChangeArrowheads="1"/>
              </p:cNvSpPr>
              <p:nvPr/>
            </p:nvSpPr>
            <p:spPr bwMode="auto">
              <a:xfrm>
                <a:off x="2819" y="3860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8" name="Oval 48"/>
              <p:cNvSpPr>
                <a:spLocks noChangeAspect="1" noChangeArrowheads="1"/>
              </p:cNvSpPr>
              <p:nvPr/>
            </p:nvSpPr>
            <p:spPr bwMode="auto">
              <a:xfrm>
                <a:off x="2957" y="3804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9" name="Oval 49"/>
              <p:cNvSpPr>
                <a:spLocks noChangeAspect="1" noChangeArrowheads="1"/>
              </p:cNvSpPr>
              <p:nvPr/>
            </p:nvSpPr>
            <p:spPr bwMode="auto">
              <a:xfrm>
                <a:off x="2914" y="3841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0" name="Oval 50"/>
              <p:cNvSpPr>
                <a:spLocks noChangeAspect="1" noChangeArrowheads="1"/>
              </p:cNvSpPr>
              <p:nvPr/>
            </p:nvSpPr>
            <p:spPr bwMode="auto">
              <a:xfrm>
                <a:off x="2846" y="3692"/>
                <a:ext cx="40" cy="40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1" name="Oval 51"/>
              <p:cNvSpPr>
                <a:spLocks noChangeAspect="1" noChangeArrowheads="1"/>
              </p:cNvSpPr>
              <p:nvPr/>
            </p:nvSpPr>
            <p:spPr bwMode="auto">
              <a:xfrm>
                <a:off x="3008" y="3724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2" name="Oval 52"/>
              <p:cNvSpPr>
                <a:spLocks noChangeAspect="1" noChangeArrowheads="1"/>
              </p:cNvSpPr>
              <p:nvPr/>
            </p:nvSpPr>
            <p:spPr bwMode="auto">
              <a:xfrm>
                <a:off x="2935" y="3699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3" name="Oval 53"/>
              <p:cNvSpPr>
                <a:spLocks noChangeAspect="1" noChangeArrowheads="1"/>
              </p:cNvSpPr>
              <p:nvPr/>
            </p:nvSpPr>
            <p:spPr bwMode="auto">
              <a:xfrm>
                <a:off x="2983" y="3699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4" name="Oval 54"/>
              <p:cNvSpPr>
                <a:spLocks noChangeAspect="1" noChangeArrowheads="1"/>
              </p:cNvSpPr>
              <p:nvPr/>
            </p:nvSpPr>
            <p:spPr bwMode="auto">
              <a:xfrm>
                <a:off x="2841" y="3659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5" name="Oval 55"/>
              <p:cNvSpPr>
                <a:spLocks noChangeAspect="1" noChangeArrowheads="1"/>
              </p:cNvSpPr>
              <p:nvPr/>
            </p:nvSpPr>
            <p:spPr bwMode="auto">
              <a:xfrm>
                <a:off x="2889" y="3659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6" name="Oval 56"/>
              <p:cNvSpPr>
                <a:spLocks noChangeAspect="1" noChangeArrowheads="1"/>
              </p:cNvSpPr>
              <p:nvPr/>
            </p:nvSpPr>
            <p:spPr bwMode="auto">
              <a:xfrm>
                <a:off x="2916" y="3784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7" name="Oval 57"/>
              <p:cNvSpPr>
                <a:spLocks noChangeAspect="1" noChangeArrowheads="1"/>
              </p:cNvSpPr>
              <p:nvPr/>
            </p:nvSpPr>
            <p:spPr bwMode="auto">
              <a:xfrm>
                <a:off x="2839" y="3745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8" name="Oval 58"/>
              <p:cNvSpPr>
                <a:spLocks noChangeAspect="1" noChangeArrowheads="1"/>
              </p:cNvSpPr>
              <p:nvPr/>
            </p:nvSpPr>
            <p:spPr bwMode="auto">
              <a:xfrm>
                <a:off x="2730" y="3763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9" name="Oval 59"/>
              <p:cNvSpPr>
                <a:spLocks noChangeAspect="1" noChangeArrowheads="1"/>
              </p:cNvSpPr>
              <p:nvPr/>
            </p:nvSpPr>
            <p:spPr bwMode="auto">
              <a:xfrm>
                <a:off x="2962" y="3718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0" name="Oval 60"/>
              <p:cNvSpPr>
                <a:spLocks noChangeAspect="1" noChangeArrowheads="1"/>
              </p:cNvSpPr>
              <p:nvPr/>
            </p:nvSpPr>
            <p:spPr bwMode="auto">
              <a:xfrm>
                <a:off x="2935" y="3725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" name="Oval 61"/>
              <p:cNvSpPr>
                <a:spLocks noChangeAspect="1" noChangeArrowheads="1"/>
              </p:cNvSpPr>
              <p:nvPr/>
            </p:nvSpPr>
            <p:spPr bwMode="auto">
              <a:xfrm>
                <a:off x="2979" y="3794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" name="Freeform 62"/>
              <p:cNvSpPr>
                <a:spLocks noChangeAspect="1"/>
              </p:cNvSpPr>
              <p:nvPr/>
            </p:nvSpPr>
            <p:spPr bwMode="auto">
              <a:xfrm>
                <a:off x="2703" y="3573"/>
                <a:ext cx="147" cy="141"/>
              </a:xfrm>
              <a:custGeom>
                <a:avLst/>
                <a:gdLst>
                  <a:gd name="T0" fmla="*/ 147 w 147"/>
                  <a:gd name="T1" fmla="*/ 12 h 141"/>
                  <a:gd name="T2" fmla="*/ 19 w 147"/>
                  <a:gd name="T3" fmla="*/ 141 h 141"/>
                  <a:gd name="T4" fmla="*/ 147 w 147"/>
                  <a:gd name="T5" fmla="*/ 1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7" h="141">
                    <a:moveTo>
                      <a:pt x="147" y="12"/>
                    </a:moveTo>
                    <a:cubicBezTo>
                      <a:pt x="103" y="0"/>
                      <a:pt x="0" y="63"/>
                      <a:pt x="19" y="141"/>
                    </a:cubicBezTo>
                    <a:cubicBezTo>
                      <a:pt x="21" y="64"/>
                      <a:pt x="97" y="19"/>
                      <a:pt x="147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63" name="Group 2"/>
            <p:cNvGrpSpPr>
              <a:grpSpLocks noChangeAspect="1"/>
            </p:cNvGrpSpPr>
            <p:nvPr/>
          </p:nvGrpSpPr>
          <p:grpSpPr bwMode="auto">
            <a:xfrm>
              <a:off x="413786" y="5475289"/>
              <a:ext cx="959965" cy="959964"/>
              <a:chOff x="4080" y="3552"/>
              <a:chExt cx="374" cy="374"/>
            </a:xfrm>
          </p:grpSpPr>
          <p:sp>
            <p:nvSpPr>
              <p:cNvPr id="64" name="Freeform 3"/>
              <p:cNvSpPr>
                <a:spLocks noChangeAspect="1"/>
              </p:cNvSpPr>
              <p:nvPr/>
            </p:nvSpPr>
            <p:spPr bwMode="auto">
              <a:xfrm>
                <a:off x="4080" y="3552"/>
                <a:ext cx="374" cy="374"/>
              </a:xfrm>
              <a:custGeom>
                <a:avLst/>
                <a:gdLst>
                  <a:gd name="T0" fmla="*/ 13 w 187"/>
                  <a:gd name="T1" fmla="*/ 114 h 187"/>
                  <a:gd name="T2" fmla="*/ 55 w 187"/>
                  <a:gd name="T3" fmla="*/ 164 h 187"/>
                  <a:gd name="T4" fmla="*/ 167 w 187"/>
                  <a:gd name="T5" fmla="*/ 123 h 187"/>
                  <a:gd name="T6" fmla="*/ 119 w 187"/>
                  <a:gd name="T7" fmla="*/ 10 h 187"/>
                  <a:gd name="T8" fmla="*/ 37 w 187"/>
                  <a:gd name="T9" fmla="*/ 24 h 187"/>
                  <a:gd name="T10" fmla="*/ 13 w 187"/>
                  <a:gd name="T11" fmla="*/ 11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187">
                    <a:moveTo>
                      <a:pt x="13" y="114"/>
                    </a:moveTo>
                    <a:cubicBezTo>
                      <a:pt x="20" y="139"/>
                      <a:pt x="38" y="156"/>
                      <a:pt x="55" y="164"/>
                    </a:cubicBezTo>
                    <a:cubicBezTo>
                      <a:pt x="78" y="175"/>
                      <a:pt x="146" y="187"/>
                      <a:pt x="167" y="123"/>
                    </a:cubicBezTo>
                    <a:cubicBezTo>
                      <a:pt x="187" y="56"/>
                      <a:pt x="143" y="18"/>
                      <a:pt x="119" y="10"/>
                    </a:cubicBezTo>
                    <a:cubicBezTo>
                      <a:pt x="89" y="0"/>
                      <a:pt x="58" y="4"/>
                      <a:pt x="37" y="24"/>
                    </a:cubicBezTo>
                    <a:cubicBezTo>
                      <a:pt x="17" y="42"/>
                      <a:pt x="0" y="68"/>
                      <a:pt x="13" y="114"/>
                    </a:cubicBezTo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5" name="Freeform 4"/>
              <p:cNvSpPr>
                <a:spLocks noChangeAspect="1"/>
              </p:cNvSpPr>
              <p:nvPr/>
            </p:nvSpPr>
            <p:spPr bwMode="auto">
              <a:xfrm>
                <a:off x="4081" y="3682"/>
                <a:ext cx="364" cy="214"/>
              </a:xfrm>
              <a:custGeom>
                <a:avLst/>
                <a:gdLst>
                  <a:gd name="T0" fmla="*/ 187 w 364"/>
                  <a:gd name="T1" fmla="*/ 210 h 214"/>
                  <a:gd name="T2" fmla="*/ 324 w 364"/>
                  <a:gd name="T3" fmla="*/ 47 h 214"/>
                  <a:gd name="T4" fmla="*/ 177 w 364"/>
                  <a:gd name="T5" fmla="*/ 78 h 214"/>
                  <a:gd name="T6" fmla="*/ 46 w 364"/>
                  <a:gd name="T7" fmla="*/ 48 h 214"/>
                  <a:gd name="T8" fmla="*/ 187 w 364"/>
                  <a:gd name="T9" fmla="*/ 21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4" h="214">
                    <a:moveTo>
                      <a:pt x="187" y="210"/>
                    </a:moveTo>
                    <a:cubicBezTo>
                      <a:pt x="307" y="206"/>
                      <a:pt x="364" y="91"/>
                      <a:pt x="324" y="47"/>
                    </a:cubicBezTo>
                    <a:cubicBezTo>
                      <a:pt x="283" y="3"/>
                      <a:pt x="256" y="70"/>
                      <a:pt x="177" y="78"/>
                    </a:cubicBezTo>
                    <a:cubicBezTo>
                      <a:pt x="99" y="86"/>
                      <a:pt x="92" y="0"/>
                      <a:pt x="46" y="48"/>
                    </a:cubicBezTo>
                    <a:cubicBezTo>
                      <a:pt x="0" y="96"/>
                      <a:pt x="67" y="214"/>
                      <a:pt x="187" y="210"/>
                    </a:cubicBezTo>
                    <a:close/>
                  </a:path>
                </a:pathLst>
              </a:custGeom>
              <a:solidFill>
                <a:srgbClr val="A34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6" name="Freeform 5"/>
              <p:cNvSpPr>
                <a:spLocks noChangeAspect="1"/>
              </p:cNvSpPr>
              <p:nvPr/>
            </p:nvSpPr>
            <p:spPr bwMode="auto">
              <a:xfrm>
                <a:off x="4095" y="3563"/>
                <a:ext cx="147" cy="141"/>
              </a:xfrm>
              <a:custGeom>
                <a:avLst/>
                <a:gdLst>
                  <a:gd name="T0" fmla="*/ 147 w 147"/>
                  <a:gd name="T1" fmla="*/ 12 h 141"/>
                  <a:gd name="T2" fmla="*/ 19 w 147"/>
                  <a:gd name="T3" fmla="*/ 141 h 141"/>
                  <a:gd name="T4" fmla="*/ 147 w 147"/>
                  <a:gd name="T5" fmla="*/ 1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7" h="141">
                    <a:moveTo>
                      <a:pt x="147" y="12"/>
                    </a:moveTo>
                    <a:cubicBezTo>
                      <a:pt x="103" y="0"/>
                      <a:pt x="0" y="63"/>
                      <a:pt x="19" y="141"/>
                    </a:cubicBezTo>
                    <a:cubicBezTo>
                      <a:pt x="21" y="64"/>
                      <a:pt x="97" y="19"/>
                      <a:pt x="147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7" name="Oval 6"/>
              <p:cNvSpPr>
                <a:spLocks noChangeAspect="1" noChangeArrowheads="1"/>
              </p:cNvSpPr>
              <p:nvPr/>
            </p:nvSpPr>
            <p:spPr bwMode="auto">
              <a:xfrm>
                <a:off x="4320" y="3792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8" name="Oval 7"/>
              <p:cNvSpPr>
                <a:spLocks noChangeAspect="1" noChangeArrowheads="1"/>
              </p:cNvSpPr>
              <p:nvPr/>
            </p:nvSpPr>
            <p:spPr bwMode="auto">
              <a:xfrm>
                <a:off x="4224" y="3792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9" name="Oval 8"/>
              <p:cNvSpPr>
                <a:spLocks noChangeAspect="1" noChangeArrowheads="1"/>
              </p:cNvSpPr>
              <p:nvPr/>
            </p:nvSpPr>
            <p:spPr bwMode="auto">
              <a:xfrm>
                <a:off x="4272" y="3792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0" name="Oval 9"/>
              <p:cNvSpPr>
                <a:spLocks noChangeAspect="1" noChangeArrowheads="1"/>
              </p:cNvSpPr>
              <p:nvPr/>
            </p:nvSpPr>
            <p:spPr bwMode="auto">
              <a:xfrm>
                <a:off x="4201" y="3721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1" name="Oval 10"/>
              <p:cNvSpPr>
                <a:spLocks noChangeAspect="1" noChangeArrowheads="1"/>
              </p:cNvSpPr>
              <p:nvPr/>
            </p:nvSpPr>
            <p:spPr bwMode="auto">
              <a:xfrm>
                <a:off x="4153" y="3769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" name="Oval 11"/>
              <p:cNvSpPr>
                <a:spLocks noChangeAspect="1" noChangeArrowheads="1"/>
              </p:cNvSpPr>
              <p:nvPr/>
            </p:nvSpPr>
            <p:spPr bwMode="auto">
              <a:xfrm>
                <a:off x="4105" y="3721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3" name="Oval 12"/>
              <p:cNvSpPr>
                <a:spLocks noChangeAspect="1" noChangeArrowheads="1"/>
              </p:cNvSpPr>
              <p:nvPr/>
            </p:nvSpPr>
            <p:spPr bwMode="auto">
              <a:xfrm>
                <a:off x="4153" y="3721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4" name="Oval 13"/>
              <p:cNvSpPr>
                <a:spLocks noChangeAspect="1" noChangeArrowheads="1"/>
              </p:cNvSpPr>
              <p:nvPr/>
            </p:nvSpPr>
            <p:spPr bwMode="auto">
              <a:xfrm>
                <a:off x="4368" y="3744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5" name="Oval 14"/>
              <p:cNvSpPr>
                <a:spLocks noChangeAspect="1" noChangeArrowheads="1"/>
              </p:cNvSpPr>
              <p:nvPr/>
            </p:nvSpPr>
            <p:spPr bwMode="auto">
              <a:xfrm>
                <a:off x="4272" y="3744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6" name="Oval 15"/>
              <p:cNvSpPr>
                <a:spLocks noChangeAspect="1" noChangeArrowheads="1"/>
              </p:cNvSpPr>
              <p:nvPr/>
            </p:nvSpPr>
            <p:spPr bwMode="auto">
              <a:xfrm>
                <a:off x="4224" y="3696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7" name="Oval 16"/>
              <p:cNvSpPr>
                <a:spLocks noChangeAspect="1" noChangeArrowheads="1"/>
              </p:cNvSpPr>
              <p:nvPr/>
            </p:nvSpPr>
            <p:spPr bwMode="auto">
              <a:xfrm>
                <a:off x="4272" y="3696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8" name="Oval 17"/>
              <p:cNvSpPr>
                <a:spLocks noChangeAspect="1" noChangeArrowheads="1"/>
              </p:cNvSpPr>
              <p:nvPr/>
            </p:nvSpPr>
            <p:spPr bwMode="auto">
              <a:xfrm>
                <a:off x="4297" y="3600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9" name="Oval 18"/>
              <p:cNvSpPr>
                <a:spLocks noChangeAspect="1" noChangeArrowheads="1"/>
              </p:cNvSpPr>
              <p:nvPr/>
            </p:nvSpPr>
            <p:spPr bwMode="auto">
              <a:xfrm>
                <a:off x="4249" y="3648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0" name="Oval 19"/>
              <p:cNvSpPr>
                <a:spLocks noChangeAspect="1" noChangeArrowheads="1"/>
              </p:cNvSpPr>
              <p:nvPr/>
            </p:nvSpPr>
            <p:spPr bwMode="auto">
              <a:xfrm>
                <a:off x="4201" y="3600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1" name="Oval 20"/>
              <p:cNvSpPr>
                <a:spLocks noChangeAspect="1" noChangeArrowheads="1"/>
              </p:cNvSpPr>
              <p:nvPr/>
            </p:nvSpPr>
            <p:spPr bwMode="auto">
              <a:xfrm>
                <a:off x="4249" y="3600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2" name="Oval 21"/>
              <p:cNvSpPr>
                <a:spLocks noChangeAspect="1" noChangeArrowheads="1"/>
              </p:cNvSpPr>
              <p:nvPr/>
            </p:nvSpPr>
            <p:spPr bwMode="auto">
              <a:xfrm>
                <a:off x="4348" y="3676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3" name="Oval 22"/>
              <p:cNvSpPr>
                <a:spLocks noChangeAspect="1" noChangeArrowheads="1"/>
              </p:cNvSpPr>
              <p:nvPr/>
            </p:nvSpPr>
            <p:spPr bwMode="auto">
              <a:xfrm>
                <a:off x="4300" y="3724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4" name="Oval 23"/>
              <p:cNvSpPr>
                <a:spLocks noChangeAspect="1" noChangeArrowheads="1"/>
              </p:cNvSpPr>
              <p:nvPr/>
            </p:nvSpPr>
            <p:spPr bwMode="auto">
              <a:xfrm>
                <a:off x="4224" y="3648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5" name="Oval 24"/>
              <p:cNvSpPr>
                <a:spLocks noChangeAspect="1" noChangeArrowheads="1"/>
              </p:cNvSpPr>
              <p:nvPr/>
            </p:nvSpPr>
            <p:spPr bwMode="auto">
              <a:xfrm>
                <a:off x="4300" y="3676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6" name="Oval 25"/>
              <p:cNvSpPr>
                <a:spLocks noChangeAspect="1" noChangeArrowheads="1"/>
              </p:cNvSpPr>
              <p:nvPr/>
            </p:nvSpPr>
            <p:spPr bwMode="auto">
              <a:xfrm>
                <a:off x="4151" y="3801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7" name="Oval 26"/>
              <p:cNvSpPr>
                <a:spLocks noChangeAspect="1" noChangeArrowheads="1"/>
              </p:cNvSpPr>
              <p:nvPr/>
            </p:nvSpPr>
            <p:spPr bwMode="auto">
              <a:xfrm>
                <a:off x="4250" y="3829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8" name="Oval 27"/>
              <p:cNvSpPr>
                <a:spLocks noChangeAspect="1" noChangeArrowheads="1"/>
              </p:cNvSpPr>
              <p:nvPr/>
            </p:nvSpPr>
            <p:spPr bwMode="auto">
              <a:xfrm>
                <a:off x="4272" y="3840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9" name="Oval 28"/>
              <p:cNvSpPr>
                <a:spLocks noChangeAspect="1" noChangeArrowheads="1"/>
              </p:cNvSpPr>
              <p:nvPr/>
            </p:nvSpPr>
            <p:spPr bwMode="auto">
              <a:xfrm>
                <a:off x="4202" y="3829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0" name="Oval 29"/>
              <p:cNvSpPr>
                <a:spLocks noChangeAspect="1" noChangeArrowheads="1"/>
              </p:cNvSpPr>
              <p:nvPr/>
            </p:nvSpPr>
            <p:spPr bwMode="auto">
              <a:xfrm>
                <a:off x="4320" y="3837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1" name="Oval 30"/>
              <p:cNvSpPr>
                <a:spLocks noChangeAspect="1" noChangeArrowheads="1"/>
              </p:cNvSpPr>
              <p:nvPr/>
            </p:nvSpPr>
            <p:spPr bwMode="auto">
              <a:xfrm>
                <a:off x="4157" y="3648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92" name="Text Box 26"/>
            <p:cNvSpPr txBox="1">
              <a:spLocks noChangeAspect="1" noChangeArrowheads="1"/>
            </p:cNvSpPr>
            <p:nvPr/>
          </p:nvSpPr>
          <p:spPr bwMode="auto">
            <a:xfrm>
              <a:off x="259775" y="5213481"/>
              <a:ext cx="134942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 dirty="0"/>
                <a:t>Monocyte</a:t>
              </a:r>
            </a:p>
          </p:txBody>
        </p:sp>
        <p:sp>
          <p:nvSpPr>
            <p:cNvPr id="93" name="Text Box 26"/>
            <p:cNvSpPr txBox="1">
              <a:spLocks noChangeAspect="1" noChangeArrowheads="1"/>
            </p:cNvSpPr>
            <p:nvPr/>
          </p:nvSpPr>
          <p:spPr bwMode="auto">
            <a:xfrm>
              <a:off x="343557" y="3960782"/>
              <a:ext cx="13672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 dirty="0"/>
                <a:t>Neutrophil</a:t>
              </a:r>
            </a:p>
          </p:txBody>
        </p:sp>
        <p:grpSp>
          <p:nvGrpSpPr>
            <p:cNvPr id="94" name="Group 2"/>
            <p:cNvGrpSpPr>
              <a:grpSpLocks noChangeAspect="1"/>
            </p:cNvGrpSpPr>
            <p:nvPr/>
          </p:nvGrpSpPr>
          <p:grpSpPr bwMode="auto">
            <a:xfrm>
              <a:off x="1649366" y="4238768"/>
              <a:ext cx="1357594" cy="1276704"/>
              <a:chOff x="3660" y="3768"/>
              <a:chExt cx="528" cy="496"/>
            </a:xfrm>
          </p:grpSpPr>
          <p:sp>
            <p:nvSpPr>
              <p:cNvPr id="95" name="Freeform 6"/>
              <p:cNvSpPr>
                <a:spLocks noChangeAspect="1"/>
              </p:cNvSpPr>
              <p:nvPr/>
            </p:nvSpPr>
            <p:spPr bwMode="auto">
              <a:xfrm>
                <a:off x="3660" y="3768"/>
                <a:ext cx="528" cy="496"/>
              </a:xfrm>
              <a:custGeom>
                <a:avLst/>
                <a:gdLst>
                  <a:gd name="T0" fmla="*/ 12009 w 12009"/>
                  <a:gd name="T1" fmla="*/ 5650 h 11300"/>
                  <a:gd name="T2" fmla="*/ 11007 w 12009"/>
                  <a:gd name="T3" fmla="*/ 6945 h 11300"/>
                  <a:gd name="T4" fmla="*/ 11184 w 12009"/>
                  <a:gd name="T5" fmla="*/ 8498 h 11300"/>
                  <a:gd name="T6" fmla="*/ 9667 w 12009"/>
                  <a:gd name="T7" fmla="*/ 9101 h 11300"/>
                  <a:gd name="T8" fmla="*/ 9038 w 12009"/>
                  <a:gd name="T9" fmla="*/ 10529 h 11300"/>
                  <a:gd name="T10" fmla="*/ 7379 w 12009"/>
                  <a:gd name="T11" fmla="*/ 10351 h 11300"/>
                  <a:gd name="T12" fmla="*/ 6005 w 12009"/>
                  <a:gd name="T13" fmla="*/ 11300 h 11300"/>
                  <a:gd name="T14" fmla="*/ 4630 w 12009"/>
                  <a:gd name="T15" fmla="*/ 10351 h 11300"/>
                  <a:gd name="T16" fmla="*/ 2972 w 12009"/>
                  <a:gd name="T17" fmla="*/ 10529 h 11300"/>
                  <a:gd name="T18" fmla="*/ 2342 w 12009"/>
                  <a:gd name="T19" fmla="*/ 9101 h 11300"/>
                  <a:gd name="T20" fmla="*/ 825 w 12009"/>
                  <a:gd name="T21" fmla="*/ 8498 h 11300"/>
                  <a:gd name="T22" fmla="*/ 1003 w 12009"/>
                  <a:gd name="T23" fmla="*/ 6945 h 11300"/>
                  <a:gd name="T24" fmla="*/ 0 w 12009"/>
                  <a:gd name="T25" fmla="*/ 5650 h 11300"/>
                  <a:gd name="T26" fmla="*/ 1003 w 12009"/>
                  <a:gd name="T27" fmla="*/ 4355 h 11300"/>
                  <a:gd name="T28" fmla="*/ 825 w 12009"/>
                  <a:gd name="T29" fmla="*/ 2803 h 11300"/>
                  <a:gd name="T30" fmla="*/ 2342 w 12009"/>
                  <a:gd name="T31" fmla="*/ 2200 h 11300"/>
                  <a:gd name="T32" fmla="*/ 2972 w 12009"/>
                  <a:gd name="T33" fmla="*/ 772 h 11300"/>
                  <a:gd name="T34" fmla="*/ 4630 w 12009"/>
                  <a:gd name="T35" fmla="*/ 950 h 11300"/>
                  <a:gd name="T36" fmla="*/ 6005 w 12009"/>
                  <a:gd name="T37" fmla="*/ 0 h 11300"/>
                  <a:gd name="T38" fmla="*/ 7379 w 12009"/>
                  <a:gd name="T39" fmla="*/ 950 h 11300"/>
                  <a:gd name="T40" fmla="*/ 9038 w 12009"/>
                  <a:gd name="T41" fmla="*/ 772 h 11300"/>
                  <a:gd name="T42" fmla="*/ 9667 w 12009"/>
                  <a:gd name="T43" fmla="*/ 2200 h 11300"/>
                  <a:gd name="T44" fmla="*/ 11184 w 12009"/>
                  <a:gd name="T45" fmla="*/ 2803 h 11300"/>
                  <a:gd name="T46" fmla="*/ 11007 w 12009"/>
                  <a:gd name="T47" fmla="*/ 4355 h 11300"/>
                  <a:gd name="T48" fmla="*/ 12009 w 12009"/>
                  <a:gd name="T49" fmla="*/ 5650 h 113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009"/>
                  <a:gd name="T76" fmla="*/ 0 h 11300"/>
                  <a:gd name="T77" fmla="*/ 12009 w 12009"/>
                  <a:gd name="T78" fmla="*/ 11300 h 113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009" h="11300">
                    <a:moveTo>
                      <a:pt x="12009" y="5650"/>
                    </a:moveTo>
                    <a:cubicBezTo>
                      <a:pt x="11468" y="6511"/>
                      <a:pt x="11140" y="6502"/>
                      <a:pt x="11007" y="6945"/>
                    </a:cubicBezTo>
                    <a:cubicBezTo>
                      <a:pt x="10874" y="7620"/>
                      <a:pt x="10936" y="7238"/>
                      <a:pt x="11184" y="8498"/>
                    </a:cubicBezTo>
                    <a:cubicBezTo>
                      <a:pt x="10510" y="8799"/>
                      <a:pt x="10013" y="9651"/>
                      <a:pt x="9667" y="9101"/>
                    </a:cubicBezTo>
                    <a:cubicBezTo>
                      <a:pt x="9322" y="9695"/>
                      <a:pt x="9126" y="9855"/>
                      <a:pt x="9038" y="10529"/>
                    </a:cubicBezTo>
                    <a:cubicBezTo>
                      <a:pt x="8399" y="10227"/>
                      <a:pt x="7867" y="10156"/>
                      <a:pt x="7379" y="10351"/>
                    </a:cubicBezTo>
                    <a:cubicBezTo>
                      <a:pt x="6900" y="10351"/>
                      <a:pt x="6457" y="10547"/>
                      <a:pt x="6005" y="11300"/>
                    </a:cubicBezTo>
                    <a:cubicBezTo>
                      <a:pt x="5552" y="10076"/>
                      <a:pt x="5109" y="9926"/>
                      <a:pt x="4630" y="10351"/>
                    </a:cubicBezTo>
                    <a:cubicBezTo>
                      <a:pt x="4142" y="10449"/>
                      <a:pt x="3610" y="10147"/>
                      <a:pt x="2972" y="10529"/>
                    </a:cubicBezTo>
                    <a:cubicBezTo>
                      <a:pt x="2883" y="11283"/>
                      <a:pt x="2688" y="10405"/>
                      <a:pt x="2342" y="9101"/>
                    </a:cubicBezTo>
                    <a:cubicBezTo>
                      <a:pt x="1996" y="8870"/>
                      <a:pt x="1499" y="8781"/>
                      <a:pt x="825" y="8498"/>
                    </a:cubicBezTo>
                    <a:cubicBezTo>
                      <a:pt x="1074" y="8249"/>
                      <a:pt x="1136" y="7460"/>
                      <a:pt x="1003" y="6945"/>
                    </a:cubicBezTo>
                    <a:cubicBezTo>
                      <a:pt x="870" y="6733"/>
                      <a:pt x="541" y="6307"/>
                      <a:pt x="0" y="5650"/>
                    </a:cubicBezTo>
                    <a:cubicBezTo>
                      <a:pt x="541" y="4320"/>
                      <a:pt x="870" y="4657"/>
                      <a:pt x="1003" y="4355"/>
                    </a:cubicBezTo>
                    <a:cubicBezTo>
                      <a:pt x="1136" y="3664"/>
                      <a:pt x="1074" y="2697"/>
                      <a:pt x="825" y="2803"/>
                    </a:cubicBezTo>
                    <a:cubicBezTo>
                      <a:pt x="1499" y="2741"/>
                      <a:pt x="1996" y="2883"/>
                      <a:pt x="2342" y="2200"/>
                    </a:cubicBezTo>
                    <a:cubicBezTo>
                      <a:pt x="2688" y="2067"/>
                      <a:pt x="2883" y="1437"/>
                      <a:pt x="2972" y="772"/>
                    </a:cubicBezTo>
                    <a:cubicBezTo>
                      <a:pt x="3610" y="267"/>
                      <a:pt x="4142" y="1091"/>
                      <a:pt x="4630" y="950"/>
                    </a:cubicBezTo>
                    <a:cubicBezTo>
                      <a:pt x="5109" y="648"/>
                      <a:pt x="5552" y="151"/>
                      <a:pt x="6005" y="0"/>
                    </a:cubicBezTo>
                    <a:cubicBezTo>
                      <a:pt x="6457" y="346"/>
                      <a:pt x="6900" y="302"/>
                      <a:pt x="7379" y="950"/>
                    </a:cubicBezTo>
                    <a:cubicBezTo>
                      <a:pt x="7867" y="1411"/>
                      <a:pt x="8399" y="1020"/>
                      <a:pt x="9038" y="772"/>
                    </a:cubicBezTo>
                    <a:cubicBezTo>
                      <a:pt x="9126" y="1881"/>
                      <a:pt x="9322" y="816"/>
                      <a:pt x="9667" y="2200"/>
                    </a:cubicBezTo>
                    <a:cubicBezTo>
                      <a:pt x="10013" y="2200"/>
                      <a:pt x="10510" y="3052"/>
                      <a:pt x="11184" y="2803"/>
                    </a:cubicBezTo>
                    <a:cubicBezTo>
                      <a:pt x="10936" y="3770"/>
                      <a:pt x="10874" y="3247"/>
                      <a:pt x="11007" y="4355"/>
                    </a:cubicBezTo>
                    <a:cubicBezTo>
                      <a:pt x="11140" y="4418"/>
                      <a:pt x="11468" y="4923"/>
                      <a:pt x="12009" y="5650"/>
                    </a:cubicBezTo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FF66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96" name="Group 4"/>
              <p:cNvGrpSpPr>
                <a:grpSpLocks noChangeAspect="1"/>
              </p:cNvGrpSpPr>
              <p:nvPr/>
            </p:nvGrpSpPr>
            <p:grpSpPr bwMode="auto">
              <a:xfrm>
                <a:off x="3932" y="3984"/>
                <a:ext cx="188" cy="169"/>
                <a:chOff x="3932" y="3984"/>
                <a:chExt cx="188" cy="169"/>
              </a:xfrm>
            </p:grpSpPr>
            <p:sp>
              <p:nvSpPr>
                <p:cNvPr id="147" name="Freeform 5"/>
                <p:cNvSpPr>
                  <a:spLocks noChangeAspect="1"/>
                </p:cNvSpPr>
                <p:nvPr/>
              </p:nvSpPr>
              <p:spPr bwMode="auto">
                <a:xfrm>
                  <a:off x="3936" y="3984"/>
                  <a:ext cx="184" cy="169"/>
                </a:xfrm>
                <a:custGeom>
                  <a:avLst/>
                  <a:gdLst>
                    <a:gd name="T0" fmla="*/ 33 w 140"/>
                    <a:gd name="T1" fmla="*/ 118 h 128"/>
                    <a:gd name="T2" fmla="*/ 80 w 140"/>
                    <a:gd name="T3" fmla="*/ 122 h 128"/>
                    <a:gd name="T4" fmla="*/ 121 w 140"/>
                    <a:gd name="T5" fmla="*/ 44 h 128"/>
                    <a:gd name="T6" fmla="*/ 39 w 140"/>
                    <a:gd name="T7" fmla="*/ 10 h 128"/>
                    <a:gd name="T8" fmla="*/ 2 w 140"/>
                    <a:gd name="T9" fmla="*/ 59 h 128"/>
                    <a:gd name="T10" fmla="*/ 33 w 140"/>
                    <a:gd name="T11" fmla="*/ 11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0" h="128">
                      <a:moveTo>
                        <a:pt x="33" y="118"/>
                      </a:moveTo>
                      <a:cubicBezTo>
                        <a:pt x="49" y="128"/>
                        <a:pt x="67" y="127"/>
                        <a:pt x="80" y="122"/>
                      </a:cubicBezTo>
                      <a:cubicBezTo>
                        <a:pt x="98" y="116"/>
                        <a:pt x="140" y="88"/>
                        <a:pt x="121" y="44"/>
                      </a:cubicBezTo>
                      <a:cubicBezTo>
                        <a:pt x="99" y="0"/>
                        <a:pt x="57" y="2"/>
                        <a:pt x="39" y="10"/>
                      </a:cubicBezTo>
                      <a:cubicBezTo>
                        <a:pt x="19" y="20"/>
                        <a:pt x="4" y="38"/>
                        <a:pt x="2" y="59"/>
                      </a:cubicBezTo>
                      <a:cubicBezTo>
                        <a:pt x="0" y="79"/>
                        <a:pt x="3" y="100"/>
                        <a:pt x="33" y="118"/>
                      </a:cubicBezTo>
                    </a:path>
                  </a:pathLst>
                </a:custGeom>
                <a:solidFill>
                  <a:srgbClr val="3D09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8" name="Freeform 6"/>
                <p:cNvSpPr>
                  <a:spLocks noChangeAspect="1"/>
                </p:cNvSpPr>
                <p:nvPr/>
              </p:nvSpPr>
              <p:spPr bwMode="auto">
                <a:xfrm>
                  <a:off x="3932" y="4004"/>
                  <a:ext cx="68" cy="109"/>
                </a:xfrm>
                <a:custGeom>
                  <a:avLst/>
                  <a:gdLst>
                    <a:gd name="T0" fmla="*/ 43 w 43"/>
                    <a:gd name="T1" fmla="*/ 0 h 68"/>
                    <a:gd name="T2" fmla="*/ 18 w 43"/>
                    <a:gd name="T3" fmla="*/ 68 h 68"/>
                    <a:gd name="T4" fmla="*/ 43 w 43"/>
                    <a:gd name="T5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" h="68">
                      <a:moveTo>
                        <a:pt x="43" y="0"/>
                      </a:moveTo>
                      <a:cubicBezTo>
                        <a:pt x="11" y="6"/>
                        <a:pt x="0" y="50"/>
                        <a:pt x="18" y="68"/>
                      </a:cubicBezTo>
                      <a:cubicBezTo>
                        <a:pt x="6" y="38"/>
                        <a:pt x="23" y="11"/>
                        <a:pt x="43" y="0"/>
                      </a:cubicBezTo>
                      <a:close/>
                    </a:path>
                  </a:pathLst>
                </a:custGeom>
                <a:solidFill>
                  <a:srgbClr val="CC9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97" name="Oval 7"/>
              <p:cNvSpPr>
                <a:spLocks noChangeAspect="1" noChangeArrowheads="1"/>
              </p:cNvSpPr>
              <p:nvPr/>
            </p:nvSpPr>
            <p:spPr bwMode="auto">
              <a:xfrm>
                <a:off x="3913" y="4105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8" name="Oval 8"/>
              <p:cNvSpPr>
                <a:spLocks noChangeAspect="1" noChangeArrowheads="1"/>
              </p:cNvSpPr>
              <p:nvPr/>
            </p:nvSpPr>
            <p:spPr bwMode="auto">
              <a:xfrm>
                <a:off x="3817" y="4105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9" name="Oval 9"/>
              <p:cNvSpPr>
                <a:spLocks noChangeAspect="1" noChangeArrowheads="1"/>
              </p:cNvSpPr>
              <p:nvPr/>
            </p:nvSpPr>
            <p:spPr bwMode="auto">
              <a:xfrm>
                <a:off x="3865" y="4105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0" name="Oval 10"/>
              <p:cNvSpPr>
                <a:spLocks noChangeAspect="1" noChangeArrowheads="1"/>
              </p:cNvSpPr>
              <p:nvPr/>
            </p:nvSpPr>
            <p:spPr bwMode="auto">
              <a:xfrm>
                <a:off x="3794" y="4034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1" name="Oval 11"/>
              <p:cNvSpPr>
                <a:spLocks noChangeAspect="1" noChangeArrowheads="1"/>
              </p:cNvSpPr>
              <p:nvPr/>
            </p:nvSpPr>
            <p:spPr bwMode="auto">
              <a:xfrm>
                <a:off x="3746" y="4082"/>
                <a:ext cx="23" cy="23"/>
              </a:xfrm>
              <a:prstGeom prst="ellipse">
                <a:avLst/>
              </a:prstGeom>
              <a:solidFill>
                <a:srgbClr val="66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2" name="Oval 12"/>
              <p:cNvSpPr>
                <a:spLocks noChangeAspect="1" noChangeArrowheads="1"/>
              </p:cNvSpPr>
              <p:nvPr/>
            </p:nvSpPr>
            <p:spPr bwMode="auto">
              <a:xfrm>
                <a:off x="3698" y="4034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3" name="Oval 13"/>
              <p:cNvSpPr>
                <a:spLocks noChangeAspect="1" noChangeArrowheads="1"/>
              </p:cNvSpPr>
              <p:nvPr/>
            </p:nvSpPr>
            <p:spPr bwMode="auto">
              <a:xfrm>
                <a:off x="3746" y="4034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4" name="Oval 14"/>
              <p:cNvSpPr>
                <a:spLocks noChangeAspect="1" noChangeArrowheads="1"/>
              </p:cNvSpPr>
              <p:nvPr/>
            </p:nvSpPr>
            <p:spPr bwMode="auto">
              <a:xfrm>
                <a:off x="3792" y="3863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5" name="Oval 15"/>
              <p:cNvSpPr>
                <a:spLocks noChangeAspect="1" noChangeArrowheads="1"/>
              </p:cNvSpPr>
              <p:nvPr/>
            </p:nvSpPr>
            <p:spPr bwMode="auto">
              <a:xfrm>
                <a:off x="3865" y="4057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6" name="Oval 16"/>
              <p:cNvSpPr>
                <a:spLocks noChangeAspect="1" noChangeArrowheads="1"/>
              </p:cNvSpPr>
              <p:nvPr/>
            </p:nvSpPr>
            <p:spPr bwMode="auto">
              <a:xfrm>
                <a:off x="3817" y="4009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7" name="Oval 17"/>
              <p:cNvSpPr>
                <a:spLocks noChangeAspect="1" noChangeArrowheads="1"/>
              </p:cNvSpPr>
              <p:nvPr/>
            </p:nvSpPr>
            <p:spPr bwMode="auto">
              <a:xfrm>
                <a:off x="3865" y="4009"/>
                <a:ext cx="23" cy="23"/>
              </a:xfrm>
              <a:prstGeom prst="ellipse">
                <a:avLst/>
              </a:prstGeom>
              <a:solidFill>
                <a:srgbClr val="66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8" name="Oval 18"/>
              <p:cNvSpPr>
                <a:spLocks noChangeAspect="1" noChangeArrowheads="1"/>
              </p:cNvSpPr>
              <p:nvPr/>
            </p:nvSpPr>
            <p:spPr bwMode="auto">
              <a:xfrm>
                <a:off x="3890" y="3913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9" name="Oval 19"/>
              <p:cNvSpPr>
                <a:spLocks noChangeAspect="1" noChangeArrowheads="1"/>
              </p:cNvSpPr>
              <p:nvPr/>
            </p:nvSpPr>
            <p:spPr bwMode="auto">
              <a:xfrm>
                <a:off x="3842" y="3961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0" name="Oval 20"/>
              <p:cNvSpPr>
                <a:spLocks noChangeAspect="1" noChangeArrowheads="1"/>
              </p:cNvSpPr>
              <p:nvPr/>
            </p:nvSpPr>
            <p:spPr bwMode="auto">
              <a:xfrm>
                <a:off x="3794" y="3913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1" name="Oval 21"/>
              <p:cNvSpPr>
                <a:spLocks noChangeAspect="1" noChangeArrowheads="1"/>
              </p:cNvSpPr>
              <p:nvPr/>
            </p:nvSpPr>
            <p:spPr bwMode="auto">
              <a:xfrm>
                <a:off x="3842" y="3913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2" name="Oval 22"/>
              <p:cNvSpPr>
                <a:spLocks noChangeAspect="1" noChangeArrowheads="1"/>
              </p:cNvSpPr>
              <p:nvPr/>
            </p:nvSpPr>
            <p:spPr bwMode="auto">
              <a:xfrm>
                <a:off x="3941" y="3989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3" name="Oval 23"/>
              <p:cNvSpPr>
                <a:spLocks noChangeAspect="1" noChangeArrowheads="1"/>
              </p:cNvSpPr>
              <p:nvPr/>
            </p:nvSpPr>
            <p:spPr bwMode="auto">
              <a:xfrm>
                <a:off x="3893" y="4037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4" name="Oval 24"/>
              <p:cNvSpPr>
                <a:spLocks noChangeAspect="1" noChangeArrowheads="1"/>
              </p:cNvSpPr>
              <p:nvPr/>
            </p:nvSpPr>
            <p:spPr bwMode="auto">
              <a:xfrm>
                <a:off x="3817" y="3961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5" name="Oval 25"/>
              <p:cNvSpPr>
                <a:spLocks noChangeAspect="1" noChangeArrowheads="1"/>
              </p:cNvSpPr>
              <p:nvPr/>
            </p:nvSpPr>
            <p:spPr bwMode="auto">
              <a:xfrm>
                <a:off x="3893" y="3989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" name="Oval 26"/>
              <p:cNvSpPr>
                <a:spLocks noChangeAspect="1" noChangeArrowheads="1"/>
              </p:cNvSpPr>
              <p:nvPr/>
            </p:nvSpPr>
            <p:spPr bwMode="auto">
              <a:xfrm>
                <a:off x="3744" y="4114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7" name="Oval 27"/>
              <p:cNvSpPr>
                <a:spLocks noChangeAspect="1" noChangeArrowheads="1"/>
              </p:cNvSpPr>
              <p:nvPr/>
            </p:nvSpPr>
            <p:spPr bwMode="auto">
              <a:xfrm>
                <a:off x="3843" y="4142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" name="Oval 28"/>
              <p:cNvSpPr>
                <a:spLocks noChangeAspect="1" noChangeArrowheads="1"/>
              </p:cNvSpPr>
              <p:nvPr/>
            </p:nvSpPr>
            <p:spPr bwMode="auto">
              <a:xfrm>
                <a:off x="3865" y="4153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9" name="Oval 29"/>
              <p:cNvSpPr>
                <a:spLocks noChangeAspect="1" noChangeArrowheads="1"/>
              </p:cNvSpPr>
              <p:nvPr/>
            </p:nvSpPr>
            <p:spPr bwMode="auto">
              <a:xfrm>
                <a:off x="3795" y="4142"/>
                <a:ext cx="23" cy="23"/>
              </a:xfrm>
              <a:prstGeom prst="ellipse">
                <a:avLst/>
              </a:prstGeom>
              <a:solidFill>
                <a:srgbClr val="66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0" name="Oval 30"/>
              <p:cNvSpPr>
                <a:spLocks noChangeAspect="1" noChangeArrowheads="1"/>
              </p:cNvSpPr>
              <p:nvPr/>
            </p:nvSpPr>
            <p:spPr bwMode="auto">
              <a:xfrm>
                <a:off x="3913" y="4150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1" name="Oval 31"/>
              <p:cNvSpPr>
                <a:spLocks noChangeAspect="1" noChangeArrowheads="1"/>
              </p:cNvSpPr>
              <p:nvPr/>
            </p:nvSpPr>
            <p:spPr bwMode="auto">
              <a:xfrm>
                <a:off x="3750" y="3961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2" name="Oval 32"/>
              <p:cNvSpPr>
                <a:spLocks noChangeAspect="1" noChangeArrowheads="1"/>
              </p:cNvSpPr>
              <p:nvPr/>
            </p:nvSpPr>
            <p:spPr bwMode="auto">
              <a:xfrm>
                <a:off x="4087" y="4007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3" name="Oval 33"/>
              <p:cNvSpPr>
                <a:spLocks noChangeAspect="1" noChangeArrowheads="1"/>
              </p:cNvSpPr>
              <p:nvPr/>
            </p:nvSpPr>
            <p:spPr bwMode="auto">
              <a:xfrm>
                <a:off x="3696" y="3984"/>
                <a:ext cx="23" cy="23"/>
              </a:xfrm>
              <a:prstGeom prst="ellipse">
                <a:avLst/>
              </a:prstGeom>
              <a:solidFill>
                <a:srgbClr val="66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4" name="Oval 34"/>
              <p:cNvSpPr>
                <a:spLocks noChangeAspect="1" noChangeArrowheads="1"/>
              </p:cNvSpPr>
              <p:nvPr/>
            </p:nvSpPr>
            <p:spPr bwMode="auto">
              <a:xfrm>
                <a:off x="3744" y="3936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5" name="Oval 35"/>
              <p:cNvSpPr>
                <a:spLocks noChangeAspect="1" noChangeArrowheads="1"/>
              </p:cNvSpPr>
              <p:nvPr/>
            </p:nvSpPr>
            <p:spPr bwMode="auto">
              <a:xfrm>
                <a:off x="3968" y="3936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6" name="Oval 36"/>
              <p:cNvSpPr>
                <a:spLocks noChangeAspect="1" noChangeArrowheads="1"/>
              </p:cNvSpPr>
              <p:nvPr/>
            </p:nvSpPr>
            <p:spPr bwMode="auto">
              <a:xfrm>
                <a:off x="3920" y="3984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7" name="Oval 37"/>
              <p:cNvSpPr>
                <a:spLocks noChangeAspect="1" noChangeArrowheads="1"/>
              </p:cNvSpPr>
              <p:nvPr/>
            </p:nvSpPr>
            <p:spPr bwMode="auto">
              <a:xfrm>
                <a:off x="3872" y="3936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8" name="Oval 38"/>
              <p:cNvSpPr>
                <a:spLocks noChangeAspect="1" noChangeArrowheads="1"/>
              </p:cNvSpPr>
              <p:nvPr/>
            </p:nvSpPr>
            <p:spPr bwMode="auto">
              <a:xfrm>
                <a:off x="3920" y="3936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9" name="Oval 39"/>
              <p:cNvSpPr>
                <a:spLocks noChangeAspect="1" noChangeArrowheads="1"/>
              </p:cNvSpPr>
              <p:nvPr/>
            </p:nvSpPr>
            <p:spPr bwMode="auto">
              <a:xfrm>
                <a:off x="4080" y="3976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0" name="Oval 40"/>
              <p:cNvSpPr>
                <a:spLocks noChangeAspect="1" noChangeArrowheads="1"/>
              </p:cNvSpPr>
              <p:nvPr/>
            </p:nvSpPr>
            <p:spPr bwMode="auto">
              <a:xfrm>
                <a:off x="4039" y="3959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1" name="Oval 41"/>
              <p:cNvSpPr>
                <a:spLocks noChangeAspect="1" noChangeArrowheads="1"/>
              </p:cNvSpPr>
              <p:nvPr/>
            </p:nvSpPr>
            <p:spPr bwMode="auto">
              <a:xfrm>
                <a:off x="3991" y="3911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2" name="Oval 42"/>
              <p:cNvSpPr>
                <a:spLocks noChangeAspect="1" noChangeArrowheads="1"/>
              </p:cNvSpPr>
              <p:nvPr/>
            </p:nvSpPr>
            <p:spPr bwMode="auto">
              <a:xfrm>
                <a:off x="4039" y="3911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3" name="Oval 43"/>
              <p:cNvSpPr>
                <a:spLocks noChangeAspect="1" noChangeArrowheads="1"/>
              </p:cNvSpPr>
              <p:nvPr/>
            </p:nvSpPr>
            <p:spPr bwMode="auto">
              <a:xfrm>
                <a:off x="4064" y="3815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4" name="Oval 44"/>
              <p:cNvSpPr>
                <a:spLocks noChangeAspect="1" noChangeArrowheads="1"/>
              </p:cNvSpPr>
              <p:nvPr/>
            </p:nvSpPr>
            <p:spPr bwMode="auto">
              <a:xfrm>
                <a:off x="4016" y="3863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5" name="Oval 45"/>
              <p:cNvSpPr>
                <a:spLocks noChangeAspect="1" noChangeArrowheads="1"/>
              </p:cNvSpPr>
              <p:nvPr/>
            </p:nvSpPr>
            <p:spPr bwMode="auto">
              <a:xfrm>
                <a:off x="3968" y="3815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6" name="Oval 46"/>
              <p:cNvSpPr>
                <a:spLocks noChangeAspect="1" noChangeArrowheads="1"/>
              </p:cNvSpPr>
              <p:nvPr/>
            </p:nvSpPr>
            <p:spPr bwMode="auto">
              <a:xfrm>
                <a:off x="4016" y="3815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7" name="Oval 47"/>
              <p:cNvSpPr>
                <a:spLocks noChangeAspect="1" noChangeArrowheads="1"/>
              </p:cNvSpPr>
              <p:nvPr/>
            </p:nvSpPr>
            <p:spPr bwMode="auto">
              <a:xfrm>
                <a:off x="3840" y="3840"/>
                <a:ext cx="23" cy="23"/>
              </a:xfrm>
              <a:prstGeom prst="ellipse">
                <a:avLst/>
              </a:prstGeom>
              <a:solidFill>
                <a:srgbClr val="66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8" name="Oval 48"/>
              <p:cNvSpPr>
                <a:spLocks noChangeAspect="1" noChangeArrowheads="1"/>
              </p:cNvSpPr>
              <p:nvPr/>
            </p:nvSpPr>
            <p:spPr bwMode="auto">
              <a:xfrm>
                <a:off x="4067" y="3939"/>
                <a:ext cx="23" cy="23"/>
              </a:xfrm>
              <a:prstGeom prst="ellipse">
                <a:avLst/>
              </a:prstGeom>
              <a:solidFill>
                <a:srgbClr val="66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9" name="Oval 49"/>
              <p:cNvSpPr>
                <a:spLocks noChangeAspect="1" noChangeArrowheads="1"/>
              </p:cNvSpPr>
              <p:nvPr/>
            </p:nvSpPr>
            <p:spPr bwMode="auto">
              <a:xfrm>
                <a:off x="3991" y="3863"/>
                <a:ext cx="23" cy="23"/>
              </a:xfrm>
              <a:prstGeom prst="ellipse">
                <a:avLst/>
              </a:prstGeom>
              <a:solidFill>
                <a:srgbClr val="66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0" name="Oval 50"/>
              <p:cNvSpPr>
                <a:spLocks noChangeAspect="1" noChangeArrowheads="1"/>
              </p:cNvSpPr>
              <p:nvPr/>
            </p:nvSpPr>
            <p:spPr bwMode="auto">
              <a:xfrm>
                <a:off x="4067" y="3891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1" name="Oval 51"/>
              <p:cNvSpPr>
                <a:spLocks noChangeAspect="1" noChangeArrowheads="1"/>
              </p:cNvSpPr>
              <p:nvPr/>
            </p:nvSpPr>
            <p:spPr bwMode="auto">
              <a:xfrm>
                <a:off x="3918" y="4016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2" name="Oval 52"/>
              <p:cNvSpPr>
                <a:spLocks noChangeAspect="1" noChangeArrowheads="1"/>
              </p:cNvSpPr>
              <p:nvPr/>
            </p:nvSpPr>
            <p:spPr bwMode="auto">
              <a:xfrm>
                <a:off x="3936" y="4176"/>
                <a:ext cx="23" cy="23"/>
              </a:xfrm>
              <a:prstGeom prst="ellipse">
                <a:avLst/>
              </a:prstGeom>
              <a:solidFill>
                <a:srgbClr val="66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3" name="Oval 53"/>
              <p:cNvSpPr>
                <a:spLocks noChangeAspect="1" noChangeArrowheads="1"/>
              </p:cNvSpPr>
              <p:nvPr/>
            </p:nvSpPr>
            <p:spPr bwMode="auto">
              <a:xfrm>
                <a:off x="4032" y="4176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4" name="Oval 54"/>
              <p:cNvSpPr>
                <a:spLocks noChangeAspect="1" noChangeArrowheads="1"/>
              </p:cNvSpPr>
              <p:nvPr/>
            </p:nvSpPr>
            <p:spPr bwMode="auto">
              <a:xfrm>
                <a:off x="3840" y="4080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5" name="Oval 55"/>
              <p:cNvSpPr>
                <a:spLocks noChangeAspect="1" noChangeArrowheads="1"/>
              </p:cNvSpPr>
              <p:nvPr/>
            </p:nvSpPr>
            <p:spPr bwMode="auto">
              <a:xfrm>
                <a:off x="4112" y="4052"/>
                <a:ext cx="23" cy="23"/>
              </a:xfrm>
              <a:prstGeom prst="ellipse">
                <a:avLst/>
              </a:prstGeom>
              <a:solidFill>
                <a:srgbClr val="66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6" name="Oval 56"/>
              <p:cNvSpPr>
                <a:spLocks noChangeAspect="1" noChangeArrowheads="1"/>
              </p:cNvSpPr>
              <p:nvPr/>
            </p:nvSpPr>
            <p:spPr bwMode="auto">
              <a:xfrm>
                <a:off x="3924" y="3863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49" name="Text Box 26"/>
            <p:cNvSpPr txBox="1">
              <a:spLocks noChangeAspect="1" noChangeArrowheads="1"/>
            </p:cNvSpPr>
            <p:nvPr/>
          </p:nvSpPr>
          <p:spPr bwMode="auto">
            <a:xfrm>
              <a:off x="1413002" y="3947051"/>
              <a:ext cx="184482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 dirty="0"/>
                <a:t>Macrophage</a:t>
              </a:r>
            </a:p>
          </p:txBody>
        </p:sp>
        <p:grpSp>
          <p:nvGrpSpPr>
            <p:cNvPr id="150" name="Group 7"/>
            <p:cNvGrpSpPr>
              <a:grpSpLocks noChangeAspect="1"/>
            </p:cNvGrpSpPr>
            <p:nvPr/>
          </p:nvGrpSpPr>
          <p:grpSpPr bwMode="auto">
            <a:xfrm>
              <a:off x="1444841" y="5629518"/>
              <a:ext cx="718936" cy="692929"/>
              <a:chOff x="4525" y="2524"/>
              <a:chExt cx="331" cy="320"/>
            </a:xfrm>
          </p:grpSpPr>
          <p:sp>
            <p:nvSpPr>
              <p:cNvPr id="151" name="Freeform 8"/>
              <p:cNvSpPr>
                <a:spLocks noChangeAspect="1"/>
              </p:cNvSpPr>
              <p:nvPr/>
            </p:nvSpPr>
            <p:spPr bwMode="auto">
              <a:xfrm>
                <a:off x="4537" y="2524"/>
                <a:ext cx="319" cy="320"/>
              </a:xfrm>
              <a:custGeom>
                <a:avLst/>
                <a:gdLst>
                  <a:gd name="T0" fmla="*/ 13 w 187"/>
                  <a:gd name="T1" fmla="*/ 114 h 187"/>
                  <a:gd name="T2" fmla="*/ 55 w 187"/>
                  <a:gd name="T3" fmla="*/ 164 h 187"/>
                  <a:gd name="T4" fmla="*/ 167 w 187"/>
                  <a:gd name="T5" fmla="*/ 123 h 187"/>
                  <a:gd name="T6" fmla="*/ 119 w 187"/>
                  <a:gd name="T7" fmla="*/ 10 h 187"/>
                  <a:gd name="T8" fmla="*/ 37 w 187"/>
                  <a:gd name="T9" fmla="*/ 24 h 187"/>
                  <a:gd name="T10" fmla="*/ 13 w 187"/>
                  <a:gd name="T11" fmla="*/ 11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187">
                    <a:moveTo>
                      <a:pt x="13" y="114"/>
                    </a:moveTo>
                    <a:cubicBezTo>
                      <a:pt x="20" y="139"/>
                      <a:pt x="38" y="156"/>
                      <a:pt x="55" y="164"/>
                    </a:cubicBezTo>
                    <a:cubicBezTo>
                      <a:pt x="78" y="175"/>
                      <a:pt x="146" y="187"/>
                      <a:pt x="167" y="123"/>
                    </a:cubicBezTo>
                    <a:cubicBezTo>
                      <a:pt x="187" y="56"/>
                      <a:pt x="143" y="18"/>
                      <a:pt x="119" y="10"/>
                    </a:cubicBezTo>
                    <a:cubicBezTo>
                      <a:pt x="89" y="0"/>
                      <a:pt x="58" y="4"/>
                      <a:pt x="37" y="24"/>
                    </a:cubicBezTo>
                    <a:cubicBezTo>
                      <a:pt x="17" y="42"/>
                      <a:pt x="0" y="68"/>
                      <a:pt x="13" y="114"/>
                    </a:cubicBezTo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52" name="Freeform 9"/>
              <p:cNvSpPr>
                <a:spLocks noChangeAspect="1"/>
              </p:cNvSpPr>
              <p:nvPr/>
            </p:nvSpPr>
            <p:spPr bwMode="auto">
              <a:xfrm>
                <a:off x="4525" y="2543"/>
                <a:ext cx="132" cy="181"/>
              </a:xfrm>
              <a:custGeom>
                <a:avLst/>
                <a:gdLst>
                  <a:gd name="T0" fmla="*/ 731 w 731"/>
                  <a:gd name="T1" fmla="*/ 0 h 1010"/>
                  <a:gd name="T2" fmla="*/ 240 w 731"/>
                  <a:gd name="T3" fmla="*/ 1010 h 1010"/>
                  <a:gd name="T4" fmla="*/ 731 w 731"/>
                  <a:gd name="T5" fmla="*/ 0 h 10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31" h="1010">
                    <a:moveTo>
                      <a:pt x="731" y="0"/>
                    </a:moveTo>
                    <a:cubicBezTo>
                      <a:pt x="299" y="26"/>
                      <a:pt x="0" y="639"/>
                      <a:pt x="240" y="1010"/>
                    </a:cubicBezTo>
                    <a:cubicBezTo>
                      <a:pt x="94" y="584"/>
                      <a:pt x="306" y="134"/>
                      <a:pt x="7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3" name="Freeform 10"/>
              <p:cNvSpPr>
                <a:spLocks noChangeAspect="1"/>
              </p:cNvSpPr>
              <p:nvPr/>
            </p:nvSpPr>
            <p:spPr bwMode="auto">
              <a:xfrm rot="14838809">
                <a:off x="4584" y="2578"/>
                <a:ext cx="239" cy="220"/>
              </a:xfrm>
              <a:custGeom>
                <a:avLst/>
                <a:gdLst>
                  <a:gd name="T0" fmla="*/ 33 w 140"/>
                  <a:gd name="T1" fmla="*/ 118 h 128"/>
                  <a:gd name="T2" fmla="*/ 80 w 140"/>
                  <a:gd name="T3" fmla="*/ 122 h 128"/>
                  <a:gd name="T4" fmla="*/ 121 w 140"/>
                  <a:gd name="T5" fmla="*/ 44 h 128"/>
                  <a:gd name="T6" fmla="*/ 39 w 140"/>
                  <a:gd name="T7" fmla="*/ 10 h 128"/>
                  <a:gd name="T8" fmla="*/ 2 w 140"/>
                  <a:gd name="T9" fmla="*/ 59 h 128"/>
                  <a:gd name="T10" fmla="*/ 33 w 140"/>
                  <a:gd name="T11" fmla="*/ 11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0" h="128">
                    <a:moveTo>
                      <a:pt x="33" y="118"/>
                    </a:moveTo>
                    <a:cubicBezTo>
                      <a:pt x="49" y="128"/>
                      <a:pt x="67" y="127"/>
                      <a:pt x="80" y="122"/>
                    </a:cubicBezTo>
                    <a:cubicBezTo>
                      <a:pt x="98" y="116"/>
                      <a:pt x="140" y="88"/>
                      <a:pt x="121" y="44"/>
                    </a:cubicBezTo>
                    <a:cubicBezTo>
                      <a:pt x="99" y="0"/>
                      <a:pt x="57" y="2"/>
                      <a:pt x="39" y="10"/>
                    </a:cubicBezTo>
                    <a:cubicBezTo>
                      <a:pt x="19" y="20"/>
                      <a:pt x="4" y="38"/>
                      <a:pt x="2" y="59"/>
                    </a:cubicBezTo>
                    <a:cubicBezTo>
                      <a:pt x="0" y="79"/>
                      <a:pt x="3" y="100"/>
                      <a:pt x="33" y="118"/>
                    </a:cubicBezTo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" name="Freeform 11"/>
              <p:cNvSpPr>
                <a:spLocks noChangeAspect="1"/>
              </p:cNvSpPr>
              <p:nvPr/>
            </p:nvSpPr>
            <p:spPr bwMode="auto">
              <a:xfrm rot="20945416">
                <a:off x="4601" y="2640"/>
                <a:ext cx="73" cy="117"/>
              </a:xfrm>
              <a:custGeom>
                <a:avLst/>
                <a:gdLst>
                  <a:gd name="T0" fmla="*/ 43 w 43"/>
                  <a:gd name="T1" fmla="*/ 0 h 68"/>
                  <a:gd name="T2" fmla="*/ 18 w 43"/>
                  <a:gd name="T3" fmla="*/ 68 h 68"/>
                  <a:gd name="T4" fmla="*/ 43 w 43"/>
                  <a:gd name="T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68">
                    <a:moveTo>
                      <a:pt x="43" y="0"/>
                    </a:moveTo>
                    <a:cubicBezTo>
                      <a:pt x="11" y="6"/>
                      <a:pt x="0" y="50"/>
                      <a:pt x="18" y="68"/>
                    </a:cubicBezTo>
                    <a:cubicBezTo>
                      <a:pt x="6" y="38"/>
                      <a:pt x="23" y="11"/>
                      <a:pt x="4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55" name="Text Box 26"/>
            <p:cNvSpPr txBox="1">
              <a:spLocks noChangeAspect="1" noChangeArrowheads="1"/>
            </p:cNvSpPr>
            <p:nvPr/>
          </p:nvSpPr>
          <p:spPr bwMode="auto">
            <a:xfrm>
              <a:off x="1038409" y="6349048"/>
              <a:ext cx="133055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dirty="0"/>
                <a:t>Lymphocytes</a:t>
              </a:r>
            </a:p>
          </p:txBody>
        </p:sp>
        <p:grpSp>
          <p:nvGrpSpPr>
            <p:cNvPr id="349" name="Group 2"/>
            <p:cNvGrpSpPr>
              <a:grpSpLocks noChangeAspect="1"/>
            </p:cNvGrpSpPr>
            <p:nvPr/>
          </p:nvGrpSpPr>
          <p:grpSpPr bwMode="auto">
            <a:xfrm>
              <a:off x="2464396" y="5638720"/>
              <a:ext cx="907263" cy="1038554"/>
              <a:chOff x="4200" y="3770"/>
              <a:chExt cx="380" cy="435"/>
            </a:xfrm>
          </p:grpSpPr>
          <p:sp>
            <p:nvSpPr>
              <p:cNvPr id="350" name="Freeform 3"/>
              <p:cNvSpPr>
                <a:spLocks noChangeAspect="1"/>
              </p:cNvSpPr>
              <p:nvPr/>
            </p:nvSpPr>
            <p:spPr bwMode="auto">
              <a:xfrm>
                <a:off x="4200" y="3770"/>
                <a:ext cx="380" cy="435"/>
              </a:xfrm>
              <a:custGeom>
                <a:avLst/>
                <a:gdLst>
                  <a:gd name="T0" fmla="*/ 280 w 647"/>
                  <a:gd name="T1" fmla="*/ 463 h 740"/>
                  <a:gd name="T2" fmla="*/ 300 w 647"/>
                  <a:gd name="T3" fmla="*/ 606 h 740"/>
                  <a:gd name="T4" fmla="*/ 329 w 647"/>
                  <a:gd name="T5" fmla="*/ 596 h 740"/>
                  <a:gd name="T6" fmla="*/ 323 w 647"/>
                  <a:gd name="T7" fmla="*/ 466 h 740"/>
                  <a:gd name="T8" fmla="*/ 368 w 647"/>
                  <a:gd name="T9" fmla="*/ 424 h 740"/>
                  <a:gd name="T10" fmla="*/ 465 w 647"/>
                  <a:gd name="T11" fmla="*/ 476 h 740"/>
                  <a:gd name="T12" fmla="*/ 496 w 647"/>
                  <a:gd name="T13" fmla="*/ 475 h 740"/>
                  <a:gd name="T14" fmla="*/ 378 w 647"/>
                  <a:gd name="T15" fmla="*/ 390 h 740"/>
                  <a:gd name="T16" fmla="*/ 378 w 647"/>
                  <a:gd name="T17" fmla="*/ 322 h 740"/>
                  <a:gd name="T18" fmla="*/ 512 w 647"/>
                  <a:gd name="T19" fmla="*/ 269 h 740"/>
                  <a:gd name="T20" fmla="*/ 549 w 647"/>
                  <a:gd name="T21" fmla="*/ 241 h 740"/>
                  <a:gd name="T22" fmla="*/ 375 w 647"/>
                  <a:gd name="T23" fmla="*/ 289 h 740"/>
                  <a:gd name="T24" fmla="*/ 295 w 647"/>
                  <a:gd name="T25" fmla="*/ 281 h 740"/>
                  <a:gd name="T26" fmla="*/ 297 w 647"/>
                  <a:gd name="T27" fmla="*/ 150 h 740"/>
                  <a:gd name="T28" fmla="*/ 266 w 647"/>
                  <a:gd name="T29" fmla="*/ 152 h 740"/>
                  <a:gd name="T30" fmla="*/ 251 w 647"/>
                  <a:gd name="T31" fmla="*/ 300 h 740"/>
                  <a:gd name="T32" fmla="*/ 186 w 647"/>
                  <a:gd name="T33" fmla="*/ 314 h 740"/>
                  <a:gd name="T34" fmla="*/ 87 w 647"/>
                  <a:gd name="T35" fmla="*/ 230 h 740"/>
                  <a:gd name="T36" fmla="*/ 42 w 647"/>
                  <a:gd name="T37" fmla="*/ 201 h 740"/>
                  <a:gd name="T38" fmla="*/ 183 w 647"/>
                  <a:gd name="T39" fmla="*/ 347 h 740"/>
                  <a:gd name="T40" fmla="*/ 218 w 647"/>
                  <a:gd name="T41" fmla="*/ 401 h 740"/>
                  <a:gd name="T42" fmla="*/ 101 w 647"/>
                  <a:gd name="T43" fmla="*/ 456 h 740"/>
                  <a:gd name="T44" fmla="*/ 125 w 647"/>
                  <a:gd name="T45" fmla="*/ 474 h 740"/>
                  <a:gd name="T46" fmla="*/ 230 w 647"/>
                  <a:gd name="T47" fmla="*/ 435 h 740"/>
                  <a:gd name="T48" fmla="*/ 280 w 647"/>
                  <a:gd name="T49" fmla="*/ 463 h 7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47" h="740">
                    <a:moveTo>
                      <a:pt x="280" y="463"/>
                    </a:moveTo>
                    <a:cubicBezTo>
                      <a:pt x="280" y="494"/>
                      <a:pt x="277" y="522"/>
                      <a:pt x="300" y="606"/>
                    </a:cubicBezTo>
                    <a:cubicBezTo>
                      <a:pt x="319" y="675"/>
                      <a:pt x="375" y="740"/>
                      <a:pt x="329" y="596"/>
                    </a:cubicBezTo>
                    <a:cubicBezTo>
                      <a:pt x="311" y="539"/>
                      <a:pt x="315" y="514"/>
                      <a:pt x="323" y="466"/>
                    </a:cubicBezTo>
                    <a:cubicBezTo>
                      <a:pt x="329" y="430"/>
                      <a:pt x="350" y="417"/>
                      <a:pt x="368" y="424"/>
                    </a:cubicBezTo>
                    <a:cubicBezTo>
                      <a:pt x="414" y="445"/>
                      <a:pt x="435" y="449"/>
                      <a:pt x="465" y="476"/>
                    </a:cubicBezTo>
                    <a:cubicBezTo>
                      <a:pt x="520" y="522"/>
                      <a:pt x="526" y="514"/>
                      <a:pt x="496" y="475"/>
                    </a:cubicBezTo>
                    <a:cubicBezTo>
                      <a:pt x="467" y="435"/>
                      <a:pt x="404" y="398"/>
                      <a:pt x="378" y="390"/>
                    </a:cubicBezTo>
                    <a:cubicBezTo>
                      <a:pt x="349" y="381"/>
                      <a:pt x="321" y="348"/>
                      <a:pt x="378" y="322"/>
                    </a:cubicBezTo>
                    <a:cubicBezTo>
                      <a:pt x="436" y="296"/>
                      <a:pt x="441" y="282"/>
                      <a:pt x="512" y="269"/>
                    </a:cubicBezTo>
                    <a:cubicBezTo>
                      <a:pt x="622" y="249"/>
                      <a:pt x="647" y="236"/>
                      <a:pt x="549" y="241"/>
                    </a:cubicBezTo>
                    <a:cubicBezTo>
                      <a:pt x="499" y="244"/>
                      <a:pt x="446" y="245"/>
                      <a:pt x="375" y="289"/>
                    </a:cubicBezTo>
                    <a:cubicBezTo>
                      <a:pt x="348" y="306"/>
                      <a:pt x="302" y="316"/>
                      <a:pt x="295" y="281"/>
                    </a:cubicBezTo>
                    <a:cubicBezTo>
                      <a:pt x="286" y="233"/>
                      <a:pt x="283" y="202"/>
                      <a:pt x="297" y="150"/>
                    </a:cubicBezTo>
                    <a:cubicBezTo>
                      <a:pt x="330" y="30"/>
                      <a:pt x="324" y="0"/>
                      <a:pt x="266" y="152"/>
                    </a:cubicBezTo>
                    <a:cubicBezTo>
                      <a:pt x="246" y="204"/>
                      <a:pt x="250" y="265"/>
                      <a:pt x="251" y="300"/>
                    </a:cubicBezTo>
                    <a:cubicBezTo>
                      <a:pt x="253" y="348"/>
                      <a:pt x="215" y="336"/>
                      <a:pt x="186" y="314"/>
                    </a:cubicBezTo>
                    <a:cubicBezTo>
                      <a:pt x="156" y="292"/>
                      <a:pt x="119" y="264"/>
                      <a:pt x="87" y="230"/>
                    </a:cubicBezTo>
                    <a:cubicBezTo>
                      <a:pt x="56" y="198"/>
                      <a:pt x="20" y="148"/>
                      <a:pt x="42" y="201"/>
                    </a:cubicBezTo>
                    <a:cubicBezTo>
                      <a:pt x="71" y="272"/>
                      <a:pt x="171" y="338"/>
                      <a:pt x="183" y="347"/>
                    </a:cubicBezTo>
                    <a:cubicBezTo>
                      <a:pt x="212" y="368"/>
                      <a:pt x="265" y="382"/>
                      <a:pt x="218" y="401"/>
                    </a:cubicBezTo>
                    <a:cubicBezTo>
                      <a:pt x="171" y="419"/>
                      <a:pt x="121" y="441"/>
                      <a:pt x="101" y="456"/>
                    </a:cubicBezTo>
                    <a:cubicBezTo>
                      <a:pt x="0" y="532"/>
                      <a:pt x="25" y="542"/>
                      <a:pt x="125" y="474"/>
                    </a:cubicBezTo>
                    <a:cubicBezTo>
                      <a:pt x="142" y="462"/>
                      <a:pt x="187" y="443"/>
                      <a:pt x="230" y="435"/>
                    </a:cubicBezTo>
                    <a:cubicBezTo>
                      <a:pt x="273" y="427"/>
                      <a:pt x="279" y="454"/>
                      <a:pt x="280" y="463"/>
                    </a:cubicBez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351" name="Group 4"/>
              <p:cNvGrpSpPr>
                <a:grpSpLocks noChangeAspect="1"/>
              </p:cNvGrpSpPr>
              <p:nvPr/>
            </p:nvGrpSpPr>
            <p:grpSpPr bwMode="auto">
              <a:xfrm>
                <a:off x="4258" y="3946"/>
                <a:ext cx="145" cy="80"/>
                <a:chOff x="1492" y="2750"/>
                <a:chExt cx="479" cy="262"/>
              </a:xfrm>
            </p:grpSpPr>
            <p:sp>
              <p:nvSpPr>
                <p:cNvPr id="352" name="Freeform 5"/>
                <p:cNvSpPr>
                  <a:spLocks noChangeAspect="1"/>
                </p:cNvSpPr>
                <p:nvPr/>
              </p:nvSpPr>
              <p:spPr bwMode="auto">
                <a:xfrm>
                  <a:off x="1764" y="2750"/>
                  <a:ext cx="207" cy="189"/>
                </a:xfrm>
                <a:custGeom>
                  <a:avLst/>
                  <a:gdLst>
                    <a:gd name="T0" fmla="*/ 33 w 140"/>
                    <a:gd name="T1" fmla="*/ 118 h 128"/>
                    <a:gd name="T2" fmla="*/ 80 w 140"/>
                    <a:gd name="T3" fmla="*/ 122 h 128"/>
                    <a:gd name="T4" fmla="*/ 121 w 140"/>
                    <a:gd name="T5" fmla="*/ 44 h 128"/>
                    <a:gd name="T6" fmla="*/ 39 w 140"/>
                    <a:gd name="T7" fmla="*/ 10 h 128"/>
                    <a:gd name="T8" fmla="*/ 2 w 140"/>
                    <a:gd name="T9" fmla="*/ 59 h 128"/>
                    <a:gd name="T10" fmla="*/ 33 w 140"/>
                    <a:gd name="T11" fmla="*/ 11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0" h="128">
                      <a:moveTo>
                        <a:pt x="33" y="118"/>
                      </a:moveTo>
                      <a:cubicBezTo>
                        <a:pt x="49" y="128"/>
                        <a:pt x="67" y="127"/>
                        <a:pt x="80" y="122"/>
                      </a:cubicBezTo>
                      <a:cubicBezTo>
                        <a:pt x="98" y="116"/>
                        <a:pt x="140" y="88"/>
                        <a:pt x="121" y="44"/>
                      </a:cubicBezTo>
                      <a:cubicBezTo>
                        <a:pt x="99" y="0"/>
                        <a:pt x="57" y="2"/>
                        <a:pt x="39" y="10"/>
                      </a:cubicBezTo>
                      <a:cubicBezTo>
                        <a:pt x="19" y="20"/>
                        <a:pt x="4" y="38"/>
                        <a:pt x="2" y="59"/>
                      </a:cubicBezTo>
                      <a:cubicBezTo>
                        <a:pt x="0" y="79"/>
                        <a:pt x="3" y="100"/>
                        <a:pt x="33" y="118"/>
                      </a:cubicBez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53" name="Freeform 6"/>
                <p:cNvSpPr>
                  <a:spLocks noChangeAspect="1"/>
                </p:cNvSpPr>
                <p:nvPr/>
              </p:nvSpPr>
              <p:spPr bwMode="auto">
                <a:xfrm>
                  <a:off x="1765" y="2772"/>
                  <a:ext cx="199" cy="184"/>
                </a:xfrm>
                <a:custGeom>
                  <a:avLst/>
                  <a:gdLst>
                    <a:gd name="T0" fmla="*/ 33 w 140"/>
                    <a:gd name="T1" fmla="*/ 118 h 128"/>
                    <a:gd name="T2" fmla="*/ 80 w 140"/>
                    <a:gd name="T3" fmla="*/ 122 h 128"/>
                    <a:gd name="T4" fmla="*/ 121 w 140"/>
                    <a:gd name="T5" fmla="*/ 44 h 128"/>
                    <a:gd name="T6" fmla="*/ 39 w 140"/>
                    <a:gd name="T7" fmla="*/ 10 h 128"/>
                    <a:gd name="T8" fmla="*/ 2 w 140"/>
                    <a:gd name="T9" fmla="*/ 59 h 128"/>
                    <a:gd name="T10" fmla="*/ 33 w 140"/>
                    <a:gd name="T11" fmla="*/ 11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0" h="128">
                      <a:moveTo>
                        <a:pt x="33" y="118"/>
                      </a:moveTo>
                      <a:cubicBezTo>
                        <a:pt x="49" y="128"/>
                        <a:pt x="67" y="127"/>
                        <a:pt x="80" y="122"/>
                      </a:cubicBezTo>
                      <a:cubicBezTo>
                        <a:pt x="98" y="116"/>
                        <a:pt x="140" y="88"/>
                        <a:pt x="121" y="44"/>
                      </a:cubicBezTo>
                      <a:cubicBezTo>
                        <a:pt x="99" y="0"/>
                        <a:pt x="57" y="2"/>
                        <a:pt x="39" y="10"/>
                      </a:cubicBezTo>
                      <a:cubicBezTo>
                        <a:pt x="19" y="20"/>
                        <a:pt x="4" y="38"/>
                        <a:pt x="2" y="59"/>
                      </a:cubicBezTo>
                      <a:cubicBezTo>
                        <a:pt x="0" y="79"/>
                        <a:pt x="3" y="100"/>
                        <a:pt x="33" y="118"/>
                      </a:cubicBezTo>
                    </a:path>
                  </a:pathLst>
                </a:custGeom>
                <a:solidFill>
                  <a:srgbClr val="34004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54" name="Freeform 7"/>
                <p:cNvSpPr>
                  <a:spLocks noChangeAspect="1"/>
                </p:cNvSpPr>
                <p:nvPr/>
              </p:nvSpPr>
              <p:spPr bwMode="auto">
                <a:xfrm>
                  <a:off x="1492" y="2914"/>
                  <a:ext cx="60" cy="98"/>
                </a:xfrm>
                <a:custGeom>
                  <a:avLst/>
                  <a:gdLst>
                    <a:gd name="T0" fmla="*/ 43 w 43"/>
                    <a:gd name="T1" fmla="*/ 0 h 68"/>
                    <a:gd name="T2" fmla="*/ 18 w 43"/>
                    <a:gd name="T3" fmla="*/ 68 h 68"/>
                    <a:gd name="T4" fmla="*/ 43 w 43"/>
                    <a:gd name="T5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" h="68">
                      <a:moveTo>
                        <a:pt x="43" y="0"/>
                      </a:moveTo>
                      <a:cubicBezTo>
                        <a:pt x="11" y="6"/>
                        <a:pt x="0" y="50"/>
                        <a:pt x="18" y="68"/>
                      </a:cubicBezTo>
                      <a:cubicBezTo>
                        <a:pt x="6" y="38"/>
                        <a:pt x="23" y="11"/>
                        <a:pt x="43" y="0"/>
                      </a:cubicBezTo>
                      <a:close/>
                    </a:path>
                  </a:pathLst>
                </a:custGeom>
                <a:solidFill>
                  <a:srgbClr val="CC9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356" name="Text Box 26"/>
            <p:cNvSpPr txBox="1">
              <a:spLocks noChangeAspect="1" noChangeArrowheads="1"/>
            </p:cNvSpPr>
            <p:nvPr/>
          </p:nvSpPr>
          <p:spPr bwMode="auto">
            <a:xfrm>
              <a:off x="2118711" y="5460791"/>
              <a:ext cx="130837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dirty="0"/>
                <a:t>Dendritic cell</a:t>
              </a:r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237385" y="3575708"/>
              <a:ext cx="319507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Red Blood cell lysed Whole Blood </a:t>
              </a:r>
            </a:p>
            <a:p>
              <a:pPr algn="ctr"/>
              <a:endParaRPr lang="en-GB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24" name="Title 1"/>
          <p:cNvSpPr txBox="1">
            <a:spLocks/>
          </p:cNvSpPr>
          <p:nvPr/>
        </p:nvSpPr>
        <p:spPr>
          <a:xfrm>
            <a:off x="540527" y="507161"/>
            <a:ext cx="4968552" cy="92697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Material and Methods</a:t>
            </a:r>
          </a:p>
        </p:txBody>
      </p:sp>
      <p:sp>
        <p:nvSpPr>
          <p:cNvPr id="653" name="TextBox 652"/>
          <p:cNvSpPr txBox="1"/>
          <p:nvPr/>
        </p:nvSpPr>
        <p:spPr>
          <a:xfrm>
            <a:off x="5593755" y="6331417"/>
            <a:ext cx="236064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Flow cytometry</a:t>
            </a:r>
          </a:p>
          <a:p>
            <a:pPr algn="ctr"/>
            <a:endParaRPr lang="en-GB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7D2D813A-5737-46D3-9124-4F3ECBD3B79F}"/>
              </a:ext>
            </a:extLst>
          </p:cNvPr>
          <p:cNvGrpSpPr/>
          <p:nvPr/>
        </p:nvGrpSpPr>
        <p:grpSpPr>
          <a:xfrm>
            <a:off x="181860" y="4888146"/>
            <a:ext cx="3195070" cy="1853222"/>
            <a:chOff x="219612" y="1132180"/>
            <a:chExt cx="3195070" cy="1853222"/>
          </a:xfrm>
        </p:grpSpPr>
        <p:sp>
          <p:nvSpPr>
            <p:cNvPr id="652" name="Rectangle 651"/>
            <p:cNvSpPr/>
            <p:nvPr/>
          </p:nvSpPr>
          <p:spPr>
            <a:xfrm>
              <a:off x="219612" y="1673684"/>
              <a:ext cx="3195070" cy="131171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94" name="Group 193"/>
            <p:cNvGrpSpPr/>
            <p:nvPr/>
          </p:nvGrpSpPr>
          <p:grpSpPr>
            <a:xfrm rot="1299726">
              <a:off x="617731" y="2318180"/>
              <a:ext cx="556974" cy="597056"/>
              <a:chOff x="2080220" y="70908"/>
              <a:chExt cx="1121761" cy="1259997"/>
            </a:xfrm>
          </p:grpSpPr>
          <p:sp>
            <p:nvSpPr>
              <p:cNvPr id="189" name="Freeform 52"/>
              <p:cNvSpPr>
                <a:spLocks noChangeAspect="1"/>
              </p:cNvSpPr>
              <p:nvPr/>
            </p:nvSpPr>
            <p:spPr bwMode="auto">
              <a:xfrm>
                <a:off x="2080220" y="70910"/>
                <a:ext cx="964427" cy="1259995"/>
              </a:xfrm>
              <a:custGeom>
                <a:avLst/>
                <a:gdLst>
                  <a:gd name="T0" fmla="*/ 524 w 543"/>
                  <a:gd name="T1" fmla="*/ 81 h 709"/>
                  <a:gd name="T2" fmla="*/ 385 w 543"/>
                  <a:gd name="T3" fmla="*/ 19 h 709"/>
                  <a:gd name="T4" fmla="*/ 174 w 543"/>
                  <a:gd name="T5" fmla="*/ 92 h 709"/>
                  <a:gd name="T6" fmla="*/ 102 w 543"/>
                  <a:gd name="T7" fmla="*/ 225 h 709"/>
                  <a:gd name="T8" fmla="*/ 104 w 543"/>
                  <a:gd name="T9" fmla="*/ 230 h 709"/>
                  <a:gd name="T10" fmla="*/ 50 w 543"/>
                  <a:gd name="T11" fmla="*/ 252 h 709"/>
                  <a:gd name="T12" fmla="*/ 6 w 543"/>
                  <a:gd name="T13" fmla="*/ 324 h 709"/>
                  <a:gd name="T14" fmla="*/ 44 w 543"/>
                  <a:gd name="T15" fmla="*/ 397 h 709"/>
                  <a:gd name="T16" fmla="*/ 72 w 543"/>
                  <a:gd name="T17" fmla="*/ 483 h 709"/>
                  <a:gd name="T18" fmla="*/ 64 w 543"/>
                  <a:gd name="T19" fmla="*/ 582 h 709"/>
                  <a:gd name="T20" fmla="*/ 85 w 543"/>
                  <a:gd name="T21" fmla="*/ 602 h 709"/>
                  <a:gd name="T22" fmla="*/ 106 w 543"/>
                  <a:gd name="T23" fmla="*/ 643 h 709"/>
                  <a:gd name="T24" fmla="*/ 78 w 543"/>
                  <a:gd name="T25" fmla="*/ 678 h 709"/>
                  <a:gd name="T26" fmla="*/ 41 w 543"/>
                  <a:gd name="T27" fmla="*/ 709 h 709"/>
                  <a:gd name="T28" fmla="*/ 77 w 543"/>
                  <a:gd name="T29" fmla="*/ 684 h 709"/>
                  <a:gd name="T30" fmla="*/ 114 w 543"/>
                  <a:gd name="T31" fmla="*/ 642 h 709"/>
                  <a:gd name="T32" fmla="*/ 92 w 543"/>
                  <a:gd name="T33" fmla="*/ 593 h 709"/>
                  <a:gd name="T34" fmla="*/ 73 w 543"/>
                  <a:gd name="T35" fmla="*/ 573 h 709"/>
                  <a:gd name="T36" fmla="*/ 85 w 543"/>
                  <a:gd name="T37" fmla="*/ 486 h 709"/>
                  <a:gd name="T38" fmla="*/ 55 w 543"/>
                  <a:gd name="T39" fmla="*/ 384 h 709"/>
                  <a:gd name="T40" fmla="*/ 23 w 543"/>
                  <a:gd name="T41" fmla="*/ 321 h 709"/>
                  <a:gd name="T42" fmla="*/ 57 w 543"/>
                  <a:gd name="T43" fmla="*/ 267 h 709"/>
                  <a:gd name="T44" fmla="*/ 116 w 543"/>
                  <a:gd name="T45" fmla="*/ 252 h 709"/>
                  <a:gd name="T46" fmla="*/ 241 w 543"/>
                  <a:gd name="T47" fmla="*/ 287 h 709"/>
                  <a:gd name="T48" fmla="*/ 452 w 543"/>
                  <a:gd name="T49" fmla="*/ 214 h 709"/>
                  <a:gd name="T50" fmla="*/ 524 w 543"/>
                  <a:gd name="T51" fmla="*/ 81 h 70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43"/>
                  <a:gd name="T79" fmla="*/ 0 h 709"/>
                  <a:gd name="T80" fmla="*/ 543 w 543"/>
                  <a:gd name="T81" fmla="*/ 709 h 70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43" h="709">
                    <a:moveTo>
                      <a:pt x="524" y="81"/>
                    </a:moveTo>
                    <a:cubicBezTo>
                      <a:pt x="506" y="27"/>
                      <a:pt x="444" y="0"/>
                      <a:pt x="385" y="19"/>
                    </a:cubicBezTo>
                    <a:cubicBezTo>
                      <a:pt x="174" y="92"/>
                      <a:pt x="174" y="92"/>
                      <a:pt x="174" y="92"/>
                    </a:cubicBezTo>
                    <a:cubicBezTo>
                      <a:pt x="116" y="112"/>
                      <a:pt x="83" y="172"/>
                      <a:pt x="102" y="225"/>
                    </a:cubicBezTo>
                    <a:cubicBezTo>
                      <a:pt x="102" y="227"/>
                      <a:pt x="103" y="229"/>
                      <a:pt x="104" y="230"/>
                    </a:cubicBezTo>
                    <a:cubicBezTo>
                      <a:pt x="93" y="234"/>
                      <a:pt x="69" y="238"/>
                      <a:pt x="50" y="252"/>
                    </a:cubicBezTo>
                    <a:cubicBezTo>
                      <a:pt x="34" y="264"/>
                      <a:pt x="14" y="285"/>
                      <a:pt x="6" y="324"/>
                    </a:cubicBezTo>
                    <a:cubicBezTo>
                      <a:pt x="0" y="359"/>
                      <a:pt x="22" y="378"/>
                      <a:pt x="44" y="397"/>
                    </a:cubicBezTo>
                    <a:cubicBezTo>
                      <a:pt x="68" y="420"/>
                      <a:pt x="91" y="441"/>
                      <a:pt x="72" y="483"/>
                    </a:cubicBezTo>
                    <a:cubicBezTo>
                      <a:pt x="54" y="519"/>
                      <a:pt x="43" y="552"/>
                      <a:pt x="64" y="582"/>
                    </a:cubicBezTo>
                    <a:cubicBezTo>
                      <a:pt x="67" y="588"/>
                      <a:pt x="79" y="597"/>
                      <a:pt x="85" y="602"/>
                    </a:cubicBezTo>
                    <a:cubicBezTo>
                      <a:pt x="98" y="612"/>
                      <a:pt x="109" y="624"/>
                      <a:pt x="106" y="643"/>
                    </a:cubicBezTo>
                    <a:cubicBezTo>
                      <a:pt x="103" y="657"/>
                      <a:pt x="93" y="668"/>
                      <a:pt x="78" y="678"/>
                    </a:cubicBezTo>
                    <a:cubicBezTo>
                      <a:pt x="65" y="686"/>
                      <a:pt x="51" y="691"/>
                      <a:pt x="41" y="709"/>
                    </a:cubicBezTo>
                    <a:cubicBezTo>
                      <a:pt x="48" y="696"/>
                      <a:pt x="65" y="691"/>
                      <a:pt x="77" y="684"/>
                    </a:cubicBezTo>
                    <a:cubicBezTo>
                      <a:pt x="91" y="674"/>
                      <a:pt x="110" y="665"/>
                      <a:pt x="114" y="642"/>
                    </a:cubicBezTo>
                    <a:cubicBezTo>
                      <a:pt x="120" y="614"/>
                      <a:pt x="105" y="604"/>
                      <a:pt x="92" y="593"/>
                    </a:cubicBezTo>
                    <a:cubicBezTo>
                      <a:pt x="86" y="588"/>
                      <a:pt x="76" y="578"/>
                      <a:pt x="73" y="573"/>
                    </a:cubicBezTo>
                    <a:cubicBezTo>
                      <a:pt x="57" y="547"/>
                      <a:pt x="68" y="522"/>
                      <a:pt x="85" y="486"/>
                    </a:cubicBezTo>
                    <a:cubicBezTo>
                      <a:pt x="110" y="434"/>
                      <a:pt x="80" y="408"/>
                      <a:pt x="55" y="384"/>
                    </a:cubicBezTo>
                    <a:cubicBezTo>
                      <a:pt x="34" y="367"/>
                      <a:pt x="18" y="347"/>
                      <a:pt x="23" y="321"/>
                    </a:cubicBezTo>
                    <a:cubicBezTo>
                      <a:pt x="27" y="296"/>
                      <a:pt x="40" y="279"/>
                      <a:pt x="57" y="267"/>
                    </a:cubicBezTo>
                    <a:cubicBezTo>
                      <a:pt x="73" y="255"/>
                      <a:pt x="104" y="253"/>
                      <a:pt x="116" y="252"/>
                    </a:cubicBezTo>
                    <a:cubicBezTo>
                      <a:pt x="143" y="288"/>
                      <a:pt x="193" y="303"/>
                      <a:pt x="241" y="287"/>
                    </a:cubicBezTo>
                    <a:cubicBezTo>
                      <a:pt x="452" y="214"/>
                      <a:pt x="452" y="214"/>
                      <a:pt x="452" y="214"/>
                    </a:cubicBezTo>
                    <a:cubicBezTo>
                      <a:pt x="510" y="194"/>
                      <a:pt x="543" y="134"/>
                      <a:pt x="524" y="81"/>
                    </a:cubicBezTo>
                    <a:close/>
                  </a:path>
                </a:pathLst>
              </a:custGeom>
              <a:solidFill>
                <a:srgbClr val="FFF5EE"/>
              </a:solidFill>
              <a:ln w="28575">
                <a:solidFill>
                  <a:schemeClr val="accent3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2404081" y="70908"/>
                <a:ext cx="797900" cy="54611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0" name="Oval 189"/>
              <p:cNvSpPr/>
              <p:nvPr/>
            </p:nvSpPr>
            <p:spPr>
              <a:xfrm rot="20232363">
                <a:off x="2179735" y="117874"/>
                <a:ext cx="925442" cy="413679"/>
              </a:xfrm>
              <a:prstGeom prst="ellipse">
                <a:avLst/>
              </a:prstGeom>
              <a:solidFill>
                <a:srgbClr val="92D050"/>
              </a:solidFill>
              <a:ln w="285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2" name="Oval 191"/>
              <p:cNvSpPr/>
              <p:nvPr/>
            </p:nvSpPr>
            <p:spPr>
              <a:xfrm>
                <a:off x="2639761" y="147733"/>
                <a:ext cx="216025" cy="215321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3" name="Oval 192"/>
              <p:cNvSpPr/>
              <p:nvPr/>
            </p:nvSpPr>
            <p:spPr>
              <a:xfrm>
                <a:off x="2519292" y="326425"/>
                <a:ext cx="108000" cy="107999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6" name="Group 195"/>
            <p:cNvGrpSpPr/>
            <p:nvPr/>
          </p:nvGrpSpPr>
          <p:grpSpPr>
            <a:xfrm rot="555739">
              <a:off x="1368184" y="1823877"/>
              <a:ext cx="508911" cy="597056"/>
              <a:chOff x="2230893" y="552260"/>
              <a:chExt cx="1024957" cy="1259997"/>
            </a:xfrm>
          </p:grpSpPr>
          <p:sp>
            <p:nvSpPr>
              <p:cNvPr id="197" name="Freeform 52"/>
              <p:cNvSpPr>
                <a:spLocks noChangeAspect="1"/>
              </p:cNvSpPr>
              <p:nvPr/>
            </p:nvSpPr>
            <p:spPr bwMode="auto">
              <a:xfrm>
                <a:off x="2230893" y="552261"/>
                <a:ext cx="964428" cy="1259996"/>
              </a:xfrm>
              <a:custGeom>
                <a:avLst/>
                <a:gdLst>
                  <a:gd name="T0" fmla="*/ 524 w 543"/>
                  <a:gd name="T1" fmla="*/ 81 h 709"/>
                  <a:gd name="T2" fmla="*/ 385 w 543"/>
                  <a:gd name="T3" fmla="*/ 19 h 709"/>
                  <a:gd name="T4" fmla="*/ 174 w 543"/>
                  <a:gd name="T5" fmla="*/ 92 h 709"/>
                  <a:gd name="T6" fmla="*/ 102 w 543"/>
                  <a:gd name="T7" fmla="*/ 225 h 709"/>
                  <a:gd name="T8" fmla="*/ 104 w 543"/>
                  <a:gd name="T9" fmla="*/ 230 h 709"/>
                  <a:gd name="T10" fmla="*/ 50 w 543"/>
                  <a:gd name="T11" fmla="*/ 252 h 709"/>
                  <a:gd name="T12" fmla="*/ 6 w 543"/>
                  <a:gd name="T13" fmla="*/ 324 h 709"/>
                  <a:gd name="T14" fmla="*/ 44 w 543"/>
                  <a:gd name="T15" fmla="*/ 397 h 709"/>
                  <a:gd name="T16" fmla="*/ 72 w 543"/>
                  <a:gd name="T17" fmla="*/ 483 h 709"/>
                  <a:gd name="T18" fmla="*/ 64 w 543"/>
                  <a:gd name="T19" fmla="*/ 582 h 709"/>
                  <a:gd name="T20" fmla="*/ 85 w 543"/>
                  <a:gd name="T21" fmla="*/ 602 h 709"/>
                  <a:gd name="T22" fmla="*/ 106 w 543"/>
                  <a:gd name="T23" fmla="*/ 643 h 709"/>
                  <a:gd name="T24" fmla="*/ 78 w 543"/>
                  <a:gd name="T25" fmla="*/ 678 h 709"/>
                  <a:gd name="T26" fmla="*/ 41 w 543"/>
                  <a:gd name="T27" fmla="*/ 709 h 709"/>
                  <a:gd name="T28" fmla="*/ 77 w 543"/>
                  <a:gd name="T29" fmla="*/ 684 h 709"/>
                  <a:gd name="T30" fmla="*/ 114 w 543"/>
                  <a:gd name="T31" fmla="*/ 642 h 709"/>
                  <a:gd name="T32" fmla="*/ 92 w 543"/>
                  <a:gd name="T33" fmla="*/ 593 h 709"/>
                  <a:gd name="T34" fmla="*/ 73 w 543"/>
                  <a:gd name="T35" fmla="*/ 573 h 709"/>
                  <a:gd name="T36" fmla="*/ 85 w 543"/>
                  <a:gd name="T37" fmla="*/ 486 h 709"/>
                  <a:gd name="T38" fmla="*/ 55 w 543"/>
                  <a:gd name="T39" fmla="*/ 384 h 709"/>
                  <a:gd name="T40" fmla="*/ 23 w 543"/>
                  <a:gd name="T41" fmla="*/ 321 h 709"/>
                  <a:gd name="T42" fmla="*/ 57 w 543"/>
                  <a:gd name="T43" fmla="*/ 267 h 709"/>
                  <a:gd name="T44" fmla="*/ 116 w 543"/>
                  <a:gd name="T45" fmla="*/ 252 h 709"/>
                  <a:gd name="T46" fmla="*/ 241 w 543"/>
                  <a:gd name="T47" fmla="*/ 287 h 709"/>
                  <a:gd name="T48" fmla="*/ 452 w 543"/>
                  <a:gd name="T49" fmla="*/ 214 h 709"/>
                  <a:gd name="T50" fmla="*/ 524 w 543"/>
                  <a:gd name="T51" fmla="*/ 81 h 70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43"/>
                  <a:gd name="T79" fmla="*/ 0 h 709"/>
                  <a:gd name="T80" fmla="*/ 543 w 543"/>
                  <a:gd name="T81" fmla="*/ 709 h 70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43" h="709">
                    <a:moveTo>
                      <a:pt x="524" y="81"/>
                    </a:moveTo>
                    <a:cubicBezTo>
                      <a:pt x="506" y="27"/>
                      <a:pt x="444" y="0"/>
                      <a:pt x="385" y="19"/>
                    </a:cubicBezTo>
                    <a:cubicBezTo>
                      <a:pt x="174" y="92"/>
                      <a:pt x="174" y="92"/>
                      <a:pt x="174" y="92"/>
                    </a:cubicBezTo>
                    <a:cubicBezTo>
                      <a:pt x="116" y="112"/>
                      <a:pt x="83" y="172"/>
                      <a:pt x="102" y="225"/>
                    </a:cubicBezTo>
                    <a:cubicBezTo>
                      <a:pt x="102" y="227"/>
                      <a:pt x="103" y="229"/>
                      <a:pt x="104" y="230"/>
                    </a:cubicBezTo>
                    <a:cubicBezTo>
                      <a:pt x="93" y="234"/>
                      <a:pt x="69" y="238"/>
                      <a:pt x="50" y="252"/>
                    </a:cubicBezTo>
                    <a:cubicBezTo>
                      <a:pt x="34" y="264"/>
                      <a:pt x="14" y="285"/>
                      <a:pt x="6" y="324"/>
                    </a:cubicBezTo>
                    <a:cubicBezTo>
                      <a:pt x="0" y="359"/>
                      <a:pt x="22" y="378"/>
                      <a:pt x="44" y="397"/>
                    </a:cubicBezTo>
                    <a:cubicBezTo>
                      <a:pt x="68" y="420"/>
                      <a:pt x="91" y="441"/>
                      <a:pt x="72" y="483"/>
                    </a:cubicBezTo>
                    <a:cubicBezTo>
                      <a:pt x="54" y="519"/>
                      <a:pt x="43" y="552"/>
                      <a:pt x="64" y="582"/>
                    </a:cubicBezTo>
                    <a:cubicBezTo>
                      <a:pt x="67" y="588"/>
                      <a:pt x="79" y="597"/>
                      <a:pt x="85" y="602"/>
                    </a:cubicBezTo>
                    <a:cubicBezTo>
                      <a:pt x="98" y="612"/>
                      <a:pt x="109" y="624"/>
                      <a:pt x="106" y="643"/>
                    </a:cubicBezTo>
                    <a:cubicBezTo>
                      <a:pt x="103" y="657"/>
                      <a:pt x="93" y="668"/>
                      <a:pt x="78" y="678"/>
                    </a:cubicBezTo>
                    <a:cubicBezTo>
                      <a:pt x="65" y="686"/>
                      <a:pt x="51" y="691"/>
                      <a:pt x="41" y="709"/>
                    </a:cubicBezTo>
                    <a:cubicBezTo>
                      <a:pt x="48" y="696"/>
                      <a:pt x="65" y="691"/>
                      <a:pt x="77" y="684"/>
                    </a:cubicBezTo>
                    <a:cubicBezTo>
                      <a:pt x="91" y="674"/>
                      <a:pt x="110" y="665"/>
                      <a:pt x="114" y="642"/>
                    </a:cubicBezTo>
                    <a:cubicBezTo>
                      <a:pt x="120" y="614"/>
                      <a:pt x="105" y="604"/>
                      <a:pt x="92" y="593"/>
                    </a:cubicBezTo>
                    <a:cubicBezTo>
                      <a:pt x="86" y="588"/>
                      <a:pt x="76" y="578"/>
                      <a:pt x="73" y="573"/>
                    </a:cubicBezTo>
                    <a:cubicBezTo>
                      <a:pt x="57" y="547"/>
                      <a:pt x="68" y="522"/>
                      <a:pt x="85" y="486"/>
                    </a:cubicBezTo>
                    <a:cubicBezTo>
                      <a:pt x="110" y="434"/>
                      <a:pt x="80" y="408"/>
                      <a:pt x="55" y="384"/>
                    </a:cubicBezTo>
                    <a:cubicBezTo>
                      <a:pt x="34" y="367"/>
                      <a:pt x="18" y="347"/>
                      <a:pt x="23" y="321"/>
                    </a:cubicBezTo>
                    <a:cubicBezTo>
                      <a:pt x="27" y="296"/>
                      <a:pt x="40" y="279"/>
                      <a:pt x="57" y="267"/>
                    </a:cubicBezTo>
                    <a:cubicBezTo>
                      <a:pt x="73" y="255"/>
                      <a:pt x="104" y="253"/>
                      <a:pt x="116" y="252"/>
                    </a:cubicBezTo>
                    <a:cubicBezTo>
                      <a:pt x="143" y="288"/>
                      <a:pt x="193" y="303"/>
                      <a:pt x="241" y="287"/>
                    </a:cubicBezTo>
                    <a:cubicBezTo>
                      <a:pt x="452" y="214"/>
                      <a:pt x="452" y="214"/>
                      <a:pt x="452" y="214"/>
                    </a:cubicBezTo>
                    <a:cubicBezTo>
                      <a:pt x="510" y="194"/>
                      <a:pt x="543" y="134"/>
                      <a:pt x="524" y="81"/>
                    </a:cubicBezTo>
                    <a:close/>
                  </a:path>
                </a:pathLst>
              </a:custGeom>
              <a:solidFill>
                <a:srgbClr val="FFF5EE"/>
              </a:solidFill>
              <a:ln w="28575">
                <a:solidFill>
                  <a:schemeClr val="accent3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8" name="Rectangle 197"/>
              <p:cNvSpPr/>
              <p:nvPr/>
            </p:nvSpPr>
            <p:spPr>
              <a:xfrm>
                <a:off x="2404082" y="552260"/>
                <a:ext cx="797900" cy="546111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9" name="Oval 198"/>
              <p:cNvSpPr/>
              <p:nvPr/>
            </p:nvSpPr>
            <p:spPr>
              <a:xfrm rot="20232363">
                <a:off x="2330408" y="599226"/>
                <a:ext cx="925442" cy="413679"/>
              </a:xfrm>
              <a:prstGeom prst="ellipse">
                <a:avLst/>
              </a:prstGeom>
              <a:solidFill>
                <a:srgbClr val="92D050"/>
              </a:solidFill>
              <a:ln w="285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0" name="Oval 199"/>
              <p:cNvSpPr/>
              <p:nvPr/>
            </p:nvSpPr>
            <p:spPr>
              <a:xfrm>
                <a:off x="2794097" y="627921"/>
                <a:ext cx="216024" cy="215321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2631627" y="807777"/>
                <a:ext cx="108000" cy="1080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2" name="Group 201"/>
            <p:cNvGrpSpPr/>
            <p:nvPr/>
          </p:nvGrpSpPr>
          <p:grpSpPr>
            <a:xfrm rot="2293278">
              <a:off x="650005" y="1802785"/>
              <a:ext cx="508909" cy="642810"/>
              <a:chOff x="2300315" y="5217"/>
              <a:chExt cx="1024957" cy="1356554"/>
            </a:xfrm>
          </p:grpSpPr>
          <p:sp>
            <p:nvSpPr>
              <p:cNvPr id="203" name="Freeform 52"/>
              <p:cNvSpPr>
                <a:spLocks noChangeAspect="1"/>
              </p:cNvSpPr>
              <p:nvPr/>
            </p:nvSpPr>
            <p:spPr bwMode="auto">
              <a:xfrm>
                <a:off x="2300315" y="101774"/>
                <a:ext cx="964428" cy="1259997"/>
              </a:xfrm>
              <a:custGeom>
                <a:avLst/>
                <a:gdLst>
                  <a:gd name="T0" fmla="*/ 524 w 543"/>
                  <a:gd name="T1" fmla="*/ 81 h 709"/>
                  <a:gd name="T2" fmla="*/ 385 w 543"/>
                  <a:gd name="T3" fmla="*/ 19 h 709"/>
                  <a:gd name="T4" fmla="*/ 174 w 543"/>
                  <a:gd name="T5" fmla="*/ 92 h 709"/>
                  <a:gd name="T6" fmla="*/ 102 w 543"/>
                  <a:gd name="T7" fmla="*/ 225 h 709"/>
                  <a:gd name="T8" fmla="*/ 104 w 543"/>
                  <a:gd name="T9" fmla="*/ 230 h 709"/>
                  <a:gd name="T10" fmla="*/ 50 w 543"/>
                  <a:gd name="T11" fmla="*/ 252 h 709"/>
                  <a:gd name="T12" fmla="*/ 6 w 543"/>
                  <a:gd name="T13" fmla="*/ 324 h 709"/>
                  <a:gd name="T14" fmla="*/ 44 w 543"/>
                  <a:gd name="T15" fmla="*/ 397 h 709"/>
                  <a:gd name="T16" fmla="*/ 72 w 543"/>
                  <a:gd name="T17" fmla="*/ 483 h 709"/>
                  <a:gd name="T18" fmla="*/ 64 w 543"/>
                  <a:gd name="T19" fmla="*/ 582 h 709"/>
                  <a:gd name="T20" fmla="*/ 85 w 543"/>
                  <a:gd name="T21" fmla="*/ 602 h 709"/>
                  <a:gd name="T22" fmla="*/ 106 w 543"/>
                  <a:gd name="T23" fmla="*/ 643 h 709"/>
                  <a:gd name="T24" fmla="*/ 78 w 543"/>
                  <a:gd name="T25" fmla="*/ 678 h 709"/>
                  <a:gd name="T26" fmla="*/ 41 w 543"/>
                  <a:gd name="T27" fmla="*/ 709 h 709"/>
                  <a:gd name="T28" fmla="*/ 77 w 543"/>
                  <a:gd name="T29" fmla="*/ 684 h 709"/>
                  <a:gd name="T30" fmla="*/ 114 w 543"/>
                  <a:gd name="T31" fmla="*/ 642 h 709"/>
                  <a:gd name="T32" fmla="*/ 92 w 543"/>
                  <a:gd name="T33" fmla="*/ 593 h 709"/>
                  <a:gd name="T34" fmla="*/ 73 w 543"/>
                  <a:gd name="T35" fmla="*/ 573 h 709"/>
                  <a:gd name="T36" fmla="*/ 85 w 543"/>
                  <a:gd name="T37" fmla="*/ 486 h 709"/>
                  <a:gd name="T38" fmla="*/ 55 w 543"/>
                  <a:gd name="T39" fmla="*/ 384 h 709"/>
                  <a:gd name="T40" fmla="*/ 23 w 543"/>
                  <a:gd name="T41" fmla="*/ 321 h 709"/>
                  <a:gd name="T42" fmla="*/ 57 w 543"/>
                  <a:gd name="T43" fmla="*/ 267 h 709"/>
                  <a:gd name="T44" fmla="*/ 116 w 543"/>
                  <a:gd name="T45" fmla="*/ 252 h 709"/>
                  <a:gd name="T46" fmla="*/ 241 w 543"/>
                  <a:gd name="T47" fmla="*/ 287 h 709"/>
                  <a:gd name="T48" fmla="*/ 452 w 543"/>
                  <a:gd name="T49" fmla="*/ 214 h 709"/>
                  <a:gd name="T50" fmla="*/ 524 w 543"/>
                  <a:gd name="T51" fmla="*/ 81 h 70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43"/>
                  <a:gd name="T79" fmla="*/ 0 h 709"/>
                  <a:gd name="T80" fmla="*/ 543 w 543"/>
                  <a:gd name="T81" fmla="*/ 709 h 70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43" h="709">
                    <a:moveTo>
                      <a:pt x="524" y="81"/>
                    </a:moveTo>
                    <a:cubicBezTo>
                      <a:pt x="506" y="27"/>
                      <a:pt x="444" y="0"/>
                      <a:pt x="385" y="19"/>
                    </a:cubicBezTo>
                    <a:cubicBezTo>
                      <a:pt x="174" y="92"/>
                      <a:pt x="174" y="92"/>
                      <a:pt x="174" y="92"/>
                    </a:cubicBezTo>
                    <a:cubicBezTo>
                      <a:pt x="116" y="112"/>
                      <a:pt x="83" y="172"/>
                      <a:pt x="102" y="225"/>
                    </a:cubicBezTo>
                    <a:cubicBezTo>
                      <a:pt x="102" y="227"/>
                      <a:pt x="103" y="229"/>
                      <a:pt x="104" y="230"/>
                    </a:cubicBezTo>
                    <a:cubicBezTo>
                      <a:pt x="93" y="234"/>
                      <a:pt x="69" y="238"/>
                      <a:pt x="50" y="252"/>
                    </a:cubicBezTo>
                    <a:cubicBezTo>
                      <a:pt x="34" y="264"/>
                      <a:pt x="14" y="285"/>
                      <a:pt x="6" y="324"/>
                    </a:cubicBezTo>
                    <a:cubicBezTo>
                      <a:pt x="0" y="359"/>
                      <a:pt x="22" y="378"/>
                      <a:pt x="44" y="397"/>
                    </a:cubicBezTo>
                    <a:cubicBezTo>
                      <a:pt x="68" y="420"/>
                      <a:pt x="91" y="441"/>
                      <a:pt x="72" y="483"/>
                    </a:cubicBezTo>
                    <a:cubicBezTo>
                      <a:pt x="54" y="519"/>
                      <a:pt x="43" y="552"/>
                      <a:pt x="64" y="582"/>
                    </a:cubicBezTo>
                    <a:cubicBezTo>
                      <a:pt x="67" y="588"/>
                      <a:pt x="79" y="597"/>
                      <a:pt x="85" y="602"/>
                    </a:cubicBezTo>
                    <a:cubicBezTo>
                      <a:pt x="98" y="612"/>
                      <a:pt x="109" y="624"/>
                      <a:pt x="106" y="643"/>
                    </a:cubicBezTo>
                    <a:cubicBezTo>
                      <a:pt x="103" y="657"/>
                      <a:pt x="93" y="668"/>
                      <a:pt x="78" y="678"/>
                    </a:cubicBezTo>
                    <a:cubicBezTo>
                      <a:pt x="65" y="686"/>
                      <a:pt x="51" y="691"/>
                      <a:pt x="41" y="709"/>
                    </a:cubicBezTo>
                    <a:cubicBezTo>
                      <a:pt x="48" y="696"/>
                      <a:pt x="65" y="691"/>
                      <a:pt x="77" y="684"/>
                    </a:cubicBezTo>
                    <a:cubicBezTo>
                      <a:pt x="91" y="674"/>
                      <a:pt x="110" y="665"/>
                      <a:pt x="114" y="642"/>
                    </a:cubicBezTo>
                    <a:cubicBezTo>
                      <a:pt x="120" y="614"/>
                      <a:pt x="105" y="604"/>
                      <a:pt x="92" y="593"/>
                    </a:cubicBezTo>
                    <a:cubicBezTo>
                      <a:pt x="86" y="588"/>
                      <a:pt x="76" y="578"/>
                      <a:pt x="73" y="573"/>
                    </a:cubicBezTo>
                    <a:cubicBezTo>
                      <a:pt x="57" y="547"/>
                      <a:pt x="68" y="522"/>
                      <a:pt x="85" y="486"/>
                    </a:cubicBezTo>
                    <a:cubicBezTo>
                      <a:pt x="110" y="434"/>
                      <a:pt x="80" y="408"/>
                      <a:pt x="55" y="384"/>
                    </a:cubicBezTo>
                    <a:cubicBezTo>
                      <a:pt x="34" y="367"/>
                      <a:pt x="18" y="347"/>
                      <a:pt x="23" y="321"/>
                    </a:cubicBezTo>
                    <a:cubicBezTo>
                      <a:pt x="27" y="296"/>
                      <a:pt x="40" y="279"/>
                      <a:pt x="57" y="267"/>
                    </a:cubicBezTo>
                    <a:cubicBezTo>
                      <a:pt x="73" y="255"/>
                      <a:pt x="104" y="253"/>
                      <a:pt x="116" y="252"/>
                    </a:cubicBezTo>
                    <a:cubicBezTo>
                      <a:pt x="143" y="288"/>
                      <a:pt x="193" y="303"/>
                      <a:pt x="241" y="287"/>
                    </a:cubicBezTo>
                    <a:cubicBezTo>
                      <a:pt x="452" y="214"/>
                      <a:pt x="452" y="214"/>
                      <a:pt x="452" y="214"/>
                    </a:cubicBezTo>
                    <a:cubicBezTo>
                      <a:pt x="510" y="194"/>
                      <a:pt x="543" y="134"/>
                      <a:pt x="524" y="81"/>
                    </a:cubicBezTo>
                    <a:close/>
                  </a:path>
                </a:pathLst>
              </a:custGeom>
              <a:solidFill>
                <a:srgbClr val="FFF5EE"/>
              </a:solidFill>
              <a:ln w="28575">
                <a:solidFill>
                  <a:schemeClr val="accent3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2450992" y="5217"/>
                <a:ext cx="797900" cy="54611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5" name="Oval 204"/>
              <p:cNvSpPr/>
              <p:nvPr/>
            </p:nvSpPr>
            <p:spPr>
              <a:xfrm rot="20232363">
                <a:off x="2399830" y="148740"/>
                <a:ext cx="925442" cy="413679"/>
              </a:xfrm>
              <a:prstGeom prst="ellipse">
                <a:avLst/>
              </a:prstGeom>
              <a:solidFill>
                <a:srgbClr val="92D050"/>
              </a:solidFill>
              <a:ln w="285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6" name="Oval 205"/>
              <p:cNvSpPr/>
              <p:nvPr/>
            </p:nvSpPr>
            <p:spPr>
              <a:xfrm>
                <a:off x="2857705" y="179133"/>
                <a:ext cx="216025" cy="215321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2701048" y="357291"/>
                <a:ext cx="108000" cy="107999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8" name="Group 207"/>
            <p:cNvGrpSpPr/>
            <p:nvPr/>
          </p:nvGrpSpPr>
          <p:grpSpPr>
            <a:xfrm rot="1496357">
              <a:off x="1472360" y="2318077"/>
              <a:ext cx="508909" cy="597056"/>
              <a:chOff x="2230893" y="552260"/>
              <a:chExt cx="1024957" cy="1259997"/>
            </a:xfrm>
          </p:grpSpPr>
          <p:sp>
            <p:nvSpPr>
              <p:cNvPr id="209" name="Freeform 52"/>
              <p:cNvSpPr>
                <a:spLocks noChangeAspect="1"/>
              </p:cNvSpPr>
              <p:nvPr/>
            </p:nvSpPr>
            <p:spPr bwMode="auto">
              <a:xfrm>
                <a:off x="2230893" y="552260"/>
                <a:ext cx="964427" cy="1259997"/>
              </a:xfrm>
              <a:custGeom>
                <a:avLst/>
                <a:gdLst>
                  <a:gd name="T0" fmla="*/ 524 w 543"/>
                  <a:gd name="T1" fmla="*/ 81 h 709"/>
                  <a:gd name="T2" fmla="*/ 385 w 543"/>
                  <a:gd name="T3" fmla="*/ 19 h 709"/>
                  <a:gd name="T4" fmla="*/ 174 w 543"/>
                  <a:gd name="T5" fmla="*/ 92 h 709"/>
                  <a:gd name="T6" fmla="*/ 102 w 543"/>
                  <a:gd name="T7" fmla="*/ 225 h 709"/>
                  <a:gd name="T8" fmla="*/ 104 w 543"/>
                  <a:gd name="T9" fmla="*/ 230 h 709"/>
                  <a:gd name="T10" fmla="*/ 50 w 543"/>
                  <a:gd name="T11" fmla="*/ 252 h 709"/>
                  <a:gd name="T12" fmla="*/ 6 w 543"/>
                  <a:gd name="T13" fmla="*/ 324 h 709"/>
                  <a:gd name="T14" fmla="*/ 44 w 543"/>
                  <a:gd name="T15" fmla="*/ 397 h 709"/>
                  <a:gd name="T16" fmla="*/ 72 w 543"/>
                  <a:gd name="T17" fmla="*/ 483 h 709"/>
                  <a:gd name="T18" fmla="*/ 64 w 543"/>
                  <a:gd name="T19" fmla="*/ 582 h 709"/>
                  <a:gd name="T20" fmla="*/ 85 w 543"/>
                  <a:gd name="T21" fmla="*/ 602 h 709"/>
                  <a:gd name="T22" fmla="*/ 106 w 543"/>
                  <a:gd name="T23" fmla="*/ 643 h 709"/>
                  <a:gd name="T24" fmla="*/ 78 w 543"/>
                  <a:gd name="T25" fmla="*/ 678 h 709"/>
                  <a:gd name="T26" fmla="*/ 41 w 543"/>
                  <a:gd name="T27" fmla="*/ 709 h 709"/>
                  <a:gd name="T28" fmla="*/ 77 w 543"/>
                  <a:gd name="T29" fmla="*/ 684 h 709"/>
                  <a:gd name="T30" fmla="*/ 114 w 543"/>
                  <a:gd name="T31" fmla="*/ 642 h 709"/>
                  <a:gd name="T32" fmla="*/ 92 w 543"/>
                  <a:gd name="T33" fmla="*/ 593 h 709"/>
                  <a:gd name="T34" fmla="*/ 73 w 543"/>
                  <a:gd name="T35" fmla="*/ 573 h 709"/>
                  <a:gd name="T36" fmla="*/ 85 w 543"/>
                  <a:gd name="T37" fmla="*/ 486 h 709"/>
                  <a:gd name="T38" fmla="*/ 55 w 543"/>
                  <a:gd name="T39" fmla="*/ 384 h 709"/>
                  <a:gd name="T40" fmla="*/ 23 w 543"/>
                  <a:gd name="T41" fmla="*/ 321 h 709"/>
                  <a:gd name="T42" fmla="*/ 57 w 543"/>
                  <a:gd name="T43" fmla="*/ 267 h 709"/>
                  <a:gd name="T44" fmla="*/ 116 w 543"/>
                  <a:gd name="T45" fmla="*/ 252 h 709"/>
                  <a:gd name="T46" fmla="*/ 241 w 543"/>
                  <a:gd name="T47" fmla="*/ 287 h 709"/>
                  <a:gd name="T48" fmla="*/ 452 w 543"/>
                  <a:gd name="T49" fmla="*/ 214 h 709"/>
                  <a:gd name="T50" fmla="*/ 524 w 543"/>
                  <a:gd name="T51" fmla="*/ 81 h 70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43"/>
                  <a:gd name="T79" fmla="*/ 0 h 709"/>
                  <a:gd name="T80" fmla="*/ 543 w 543"/>
                  <a:gd name="T81" fmla="*/ 709 h 70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43" h="709">
                    <a:moveTo>
                      <a:pt x="524" y="81"/>
                    </a:moveTo>
                    <a:cubicBezTo>
                      <a:pt x="506" y="27"/>
                      <a:pt x="444" y="0"/>
                      <a:pt x="385" y="19"/>
                    </a:cubicBezTo>
                    <a:cubicBezTo>
                      <a:pt x="174" y="92"/>
                      <a:pt x="174" y="92"/>
                      <a:pt x="174" y="92"/>
                    </a:cubicBezTo>
                    <a:cubicBezTo>
                      <a:pt x="116" y="112"/>
                      <a:pt x="83" y="172"/>
                      <a:pt x="102" y="225"/>
                    </a:cubicBezTo>
                    <a:cubicBezTo>
                      <a:pt x="102" y="227"/>
                      <a:pt x="103" y="229"/>
                      <a:pt x="104" y="230"/>
                    </a:cubicBezTo>
                    <a:cubicBezTo>
                      <a:pt x="93" y="234"/>
                      <a:pt x="69" y="238"/>
                      <a:pt x="50" y="252"/>
                    </a:cubicBezTo>
                    <a:cubicBezTo>
                      <a:pt x="34" y="264"/>
                      <a:pt x="14" y="285"/>
                      <a:pt x="6" y="324"/>
                    </a:cubicBezTo>
                    <a:cubicBezTo>
                      <a:pt x="0" y="359"/>
                      <a:pt x="22" y="378"/>
                      <a:pt x="44" y="397"/>
                    </a:cubicBezTo>
                    <a:cubicBezTo>
                      <a:pt x="68" y="420"/>
                      <a:pt x="91" y="441"/>
                      <a:pt x="72" y="483"/>
                    </a:cubicBezTo>
                    <a:cubicBezTo>
                      <a:pt x="54" y="519"/>
                      <a:pt x="43" y="552"/>
                      <a:pt x="64" y="582"/>
                    </a:cubicBezTo>
                    <a:cubicBezTo>
                      <a:pt x="67" y="588"/>
                      <a:pt x="79" y="597"/>
                      <a:pt x="85" y="602"/>
                    </a:cubicBezTo>
                    <a:cubicBezTo>
                      <a:pt x="98" y="612"/>
                      <a:pt x="109" y="624"/>
                      <a:pt x="106" y="643"/>
                    </a:cubicBezTo>
                    <a:cubicBezTo>
                      <a:pt x="103" y="657"/>
                      <a:pt x="93" y="668"/>
                      <a:pt x="78" y="678"/>
                    </a:cubicBezTo>
                    <a:cubicBezTo>
                      <a:pt x="65" y="686"/>
                      <a:pt x="51" y="691"/>
                      <a:pt x="41" y="709"/>
                    </a:cubicBezTo>
                    <a:cubicBezTo>
                      <a:pt x="48" y="696"/>
                      <a:pt x="65" y="691"/>
                      <a:pt x="77" y="684"/>
                    </a:cubicBezTo>
                    <a:cubicBezTo>
                      <a:pt x="91" y="674"/>
                      <a:pt x="110" y="665"/>
                      <a:pt x="114" y="642"/>
                    </a:cubicBezTo>
                    <a:cubicBezTo>
                      <a:pt x="120" y="614"/>
                      <a:pt x="105" y="604"/>
                      <a:pt x="92" y="593"/>
                    </a:cubicBezTo>
                    <a:cubicBezTo>
                      <a:pt x="86" y="588"/>
                      <a:pt x="76" y="578"/>
                      <a:pt x="73" y="573"/>
                    </a:cubicBezTo>
                    <a:cubicBezTo>
                      <a:pt x="57" y="547"/>
                      <a:pt x="68" y="522"/>
                      <a:pt x="85" y="486"/>
                    </a:cubicBezTo>
                    <a:cubicBezTo>
                      <a:pt x="110" y="434"/>
                      <a:pt x="80" y="408"/>
                      <a:pt x="55" y="384"/>
                    </a:cubicBezTo>
                    <a:cubicBezTo>
                      <a:pt x="34" y="367"/>
                      <a:pt x="18" y="347"/>
                      <a:pt x="23" y="321"/>
                    </a:cubicBezTo>
                    <a:cubicBezTo>
                      <a:pt x="27" y="296"/>
                      <a:pt x="40" y="279"/>
                      <a:pt x="57" y="267"/>
                    </a:cubicBezTo>
                    <a:cubicBezTo>
                      <a:pt x="73" y="255"/>
                      <a:pt x="104" y="253"/>
                      <a:pt x="116" y="252"/>
                    </a:cubicBezTo>
                    <a:cubicBezTo>
                      <a:pt x="143" y="288"/>
                      <a:pt x="193" y="303"/>
                      <a:pt x="241" y="287"/>
                    </a:cubicBezTo>
                    <a:cubicBezTo>
                      <a:pt x="452" y="214"/>
                      <a:pt x="452" y="214"/>
                      <a:pt x="452" y="214"/>
                    </a:cubicBezTo>
                    <a:cubicBezTo>
                      <a:pt x="510" y="194"/>
                      <a:pt x="543" y="134"/>
                      <a:pt x="524" y="81"/>
                    </a:cubicBezTo>
                    <a:close/>
                  </a:path>
                </a:pathLst>
              </a:custGeom>
              <a:solidFill>
                <a:srgbClr val="FFF5EE"/>
              </a:solidFill>
              <a:ln w="28575">
                <a:solidFill>
                  <a:schemeClr val="accent3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2404082" y="552260"/>
                <a:ext cx="797900" cy="546111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1" name="Oval 210"/>
              <p:cNvSpPr/>
              <p:nvPr/>
            </p:nvSpPr>
            <p:spPr>
              <a:xfrm rot="20558464">
                <a:off x="2330408" y="599226"/>
                <a:ext cx="925442" cy="413679"/>
              </a:xfrm>
              <a:prstGeom prst="ellipse">
                <a:avLst/>
              </a:prstGeom>
              <a:solidFill>
                <a:srgbClr val="92D050"/>
              </a:solidFill>
              <a:ln w="285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2" name="Oval 211"/>
              <p:cNvSpPr/>
              <p:nvPr/>
            </p:nvSpPr>
            <p:spPr>
              <a:xfrm rot="326101">
                <a:off x="2779647" y="631350"/>
                <a:ext cx="216025" cy="215321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2631627" y="807777"/>
                <a:ext cx="108000" cy="1080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14" name="TextBox 213"/>
            <p:cNvSpPr txBox="1"/>
            <p:nvPr/>
          </p:nvSpPr>
          <p:spPr>
            <a:xfrm>
              <a:off x="219612" y="1132180"/>
              <a:ext cx="3195070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GFP expressing Metacyclic Promastigotes</a:t>
              </a:r>
            </a:p>
            <a:p>
              <a:pPr algn="ctr"/>
              <a:endParaRPr lang="en-GB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63" name="Group 662"/>
            <p:cNvGrpSpPr/>
            <p:nvPr/>
          </p:nvGrpSpPr>
          <p:grpSpPr>
            <a:xfrm rot="1715753">
              <a:off x="2321006" y="2258381"/>
              <a:ext cx="508909" cy="597056"/>
              <a:chOff x="2230893" y="552260"/>
              <a:chExt cx="1024957" cy="1259997"/>
            </a:xfrm>
          </p:grpSpPr>
          <p:sp>
            <p:nvSpPr>
              <p:cNvPr id="664" name="Freeform 52"/>
              <p:cNvSpPr>
                <a:spLocks noChangeAspect="1"/>
              </p:cNvSpPr>
              <p:nvPr/>
            </p:nvSpPr>
            <p:spPr bwMode="auto">
              <a:xfrm>
                <a:off x="2230893" y="552261"/>
                <a:ext cx="964428" cy="1259996"/>
              </a:xfrm>
              <a:custGeom>
                <a:avLst/>
                <a:gdLst>
                  <a:gd name="T0" fmla="*/ 524 w 543"/>
                  <a:gd name="T1" fmla="*/ 81 h 709"/>
                  <a:gd name="T2" fmla="*/ 385 w 543"/>
                  <a:gd name="T3" fmla="*/ 19 h 709"/>
                  <a:gd name="T4" fmla="*/ 174 w 543"/>
                  <a:gd name="T5" fmla="*/ 92 h 709"/>
                  <a:gd name="T6" fmla="*/ 102 w 543"/>
                  <a:gd name="T7" fmla="*/ 225 h 709"/>
                  <a:gd name="T8" fmla="*/ 104 w 543"/>
                  <a:gd name="T9" fmla="*/ 230 h 709"/>
                  <a:gd name="T10" fmla="*/ 50 w 543"/>
                  <a:gd name="T11" fmla="*/ 252 h 709"/>
                  <a:gd name="T12" fmla="*/ 6 w 543"/>
                  <a:gd name="T13" fmla="*/ 324 h 709"/>
                  <a:gd name="T14" fmla="*/ 44 w 543"/>
                  <a:gd name="T15" fmla="*/ 397 h 709"/>
                  <a:gd name="T16" fmla="*/ 72 w 543"/>
                  <a:gd name="T17" fmla="*/ 483 h 709"/>
                  <a:gd name="T18" fmla="*/ 64 w 543"/>
                  <a:gd name="T19" fmla="*/ 582 h 709"/>
                  <a:gd name="T20" fmla="*/ 85 w 543"/>
                  <a:gd name="T21" fmla="*/ 602 h 709"/>
                  <a:gd name="T22" fmla="*/ 106 w 543"/>
                  <a:gd name="T23" fmla="*/ 643 h 709"/>
                  <a:gd name="T24" fmla="*/ 78 w 543"/>
                  <a:gd name="T25" fmla="*/ 678 h 709"/>
                  <a:gd name="T26" fmla="*/ 41 w 543"/>
                  <a:gd name="T27" fmla="*/ 709 h 709"/>
                  <a:gd name="T28" fmla="*/ 77 w 543"/>
                  <a:gd name="T29" fmla="*/ 684 h 709"/>
                  <a:gd name="T30" fmla="*/ 114 w 543"/>
                  <a:gd name="T31" fmla="*/ 642 h 709"/>
                  <a:gd name="T32" fmla="*/ 92 w 543"/>
                  <a:gd name="T33" fmla="*/ 593 h 709"/>
                  <a:gd name="T34" fmla="*/ 73 w 543"/>
                  <a:gd name="T35" fmla="*/ 573 h 709"/>
                  <a:gd name="T36" fmla="*/ 85 w 543"/>
                  <a:gd name="T37" fmla="*/ 486 h 709"/>
                  <a:gd name="T38" fmla="*/ 55 w 543"/>
                  <a:gd name="T39" fmla="*/ 384 h 709"/>
                  <a:gd name="T40" fmla="*/ 23 w 543"/>
                  <a:gd name="T41" fmla="*/ 321 h 709"/>
                  <a:gd name="T42" fmla="*/ 57 w 543"/>
                  <a:gd name="T43" fmla="*/ 267 h 709"/>
                  <a:gd name="T44" fmla="*/ 116 w 543"/>
                  <a:gd name="T45" fmla="*/ 252 h 709"/>
                  <a:gd name="T46" fmla="*/ 241 w 543"/>
                  <a:gd name="T47" fmla="*/ 287 h 709"/>
                  <a:gd name="T48" fmla="*/ 452 w 543"/>
                  <a:gd name="T49" fmla="*/ 214 h 709"/>
                  <a:gd name="T50" fmla="*/ 524 w 543"/>
                  <a:gd name="T51" fmla="*/ 81 h 70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43"/>
                  <a:gd name="T79" fmla="*/ 0 h 709"/>
                  <a:gd name="T80" fmla="*/ 543 w 543"/>
                  <a:gd name="T81" fmla="*/ 709 h 70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43" h="709">
                    <a:moveTo>
                      <a:pt x="524" y="81"/>
                    </a:moveTo>
                    <a:cubicBezTo>
                      <a:pt x="506" y="27"/>
                      <a:pt x="444" y="0"/>
                      <a:pt x="385" y="19"/>
                    </a:cubicBezTo>
                    <a:cubicBezTo>
                      <a:pt x="174" y="92"/>
                      <a:pt x="174" y="92"/>
                      <a:pt x="174" y="92"/>
                    </a:cubicBezTo>
                    <a:cubicBezTo>
                      <a:pt x="116" y="112"/>
                      <a:pt x="83" y="172"/>
                      <a:pt x="102" y="225"/>
                    </a:cubicBezTo>
                    <a:cubicBezTo>
                      <a:pt x="102" y="227"/>
                      <a:pt x="103" y="229"/>
                      <a:pt x="104" y="230"/>
                    </a:cubicBezTo>
                    <a:cubicBezTo>
                      <a:pt x="93" y="234"/>
                      <a:pt x="69" y="238"/>
                      <a:pt x="50" y="252"/>
                    </a:cubicBezTo>
                    <a:cubicBezTo>
                      <a:pt x="34" y="264"/>
                      <a:pt x="14" y="285"/>
                      <a:pt x="6" y="324"/>
                    </a:cubicBezTo>
                    <a:cubicBezTo>
                      <a:pt x="0" y="359"/>
                      <a:pt x="22" y="378"/>
                      <a:pt x="44" y="397"/>
                    </a:cubicBezTo>
                    <a:cubicBezTo>
                      <a:pt x="68" y="420"/>
                      <a:pt x="91" y="441"/>
                      <a:pt x="72" y="483"/>
                    </a:cubicBezTo>
                    <a:cubicBezTo>
                      <a:pt x="54" y="519"/>
                      <a:pt x="43" y="552"/>
                      <a:pt x="64" y="582"/>
                    </a:cubicBezTo>
                    <a:cubicBezTo>
                      <a:pt x="67" y="588"/>
                      <a:pt x="79" y="597"/>
                      <a:pt x="85" y="602"/>
                    </a:cubicBezTo>
                    <a:cubicBezTo>
                      <a:pt x="98" y="612"/>
                      <a:pt x="109" y="624"/>
                      <a:pt x="106" y="643"/>
                    </a:cubicBezTo>
                    <a:cubicBezTo>
                      <a:pt x="103" y="657"/>
                      <a:pt x="93" y="668"/>
                      <a:pt x="78" y="678"/>
                    </a:cubicBezTo>
                    <a:cubicBezTo>
                      <a:pt x="65" y="686"/>
                      <a:pt x="51" y="691"/>
                      <a:pt x="41" y="709"/>
                    </a:cubicBezTo>
                    <a:cubicBezTo>
                      <a:pt x="48" y="696"/>
                      <a:pt x="65" y="691"/>
                      <a:pt x="77" y="684"/>
                    </a:cubicBezTo>
                    <a:cubicBezTo>
                      <a:pt x="91" y="674"/>
                      <a:pt x="110" y="665"/>
                      <a:pt x="114" y="642"/>
                    </a:cubicBezTo>
                    <a:cubicBezTo>
                      <a:pt x="120" y="614"/>
                      <a:pt x="105" y="604"/>
                      <a:pt x="92" y="593"/>
                    </a:cubicBezTo>
                    <a:cubicBezTo>
                      <a:pt x="86" y="588"/>
                      <a:pt x="76" y="578"/>
                      <a:pt x="73" y="573"/>
                    </a:cubicBezTo>
                    <a:cubicBezTo>
                      <a:pt x="57" y="547"/>
                      <a:pt x="68" y="522"/>
                      <a:pt x="85" y="486"/>
                    </a:cubicBezTo>
                    <a:cubicBezTo>
                      <a:pt x="110" y="434"/>
                      <a:pt x="80" y="408"/>
                      <a:pt x="55" y="384"/>
                    </a:cubicBezTo>
                    <a:cubicBezTo>
                      <a:pt x="34" y="367"/>
                      <a:pt x="18" y="347"/>
                      <a:pt x="23" y="321"/>
                    </a:cubicBezTo>
                    <a:cubicBezTo>
                      <a:pt x="27" y="296"/>
                      <a:pt x="40" y="279"/>
                      <a:pt x="57" y="267"/>
                    </a:cubicBezTo>
                    <a:cubicBezTo>
                      <a:pt x="73" y="255"/>
                      <a:pt x="104" y="253"/>
                      <a:pt x="116" y="252"/>
                    </a:cubicBezTo>
                    <a:cubicBezTo>
                      <a:pt x="143" y="288"/>
                      <a:pt x="193" y="303"/>
                      <a:pt x="241" y="287"/>
                    </a:cubicBezTo>
                    <a:cubicBezTo>
                      <a:pt x="452" y="214"/>
                      <a:pt x="452" y="214"/>
                      <a:pt x="452" y="214"/>
                    </a:cubicBezTo>
                    <a:cubicBezTo>
                      <a:pt x="510" y="194"/>
                      <a:pt x="543" y="134"/>
                      <a:pt x="524" y="81"/>
                    </a:cubicBezTo>
                    <a:close/>
                  </a:path>
                </a:pathLst>
              </a:custGeom>
              <a:solidFill>
                <a:srgbClr val="FFF5EE"/>
              </a:solidFill>
              <a:ln w="28575">
                <a:solidFill>
                  <a:schemeClr val="accent3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65" name="Rectangle 664"/>
              <p:cNvSpPr/>
              <p:nvPr/>
            </p:nvSpPr>
            <p:spPr>
              <a:xfrm>
                <a:off x="2404082" y="552260"/>
                <a:ext cx="797900" cy="546111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6" name="Oval 665"/>
              <p:cNvSpPr/>
              <p:nvPr/>
            </p:nvSpPr>
            <p:spPr>
              <a:xfrm rot="20232363">
                <a:off x="2330408" y="599226"/>
                <a:ext cx="925442" cy="413679"/>
              </a:xfrm>
              <a:prstGeom prst="ellipse">
                <a:avLst/>
              </a:prstGeom>
              <a:solidFill>
                <a:srgbClr val="92D050"/>
              </a:solidFill>
              <a:ln w="285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7" name="Oval 666"/>
              <p:cNvSpPr/>
              <p:nvPr/>
            </p:nvSpPr>
            <p:spPr>
              <a:xfrm>
                <a:off x="2779647" y="631350"/>
                <a:ext cx="216025" cy="215321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8" name="Oval 667"/>
              <p:cNvSpPr/>
              <p:nvPr/>
            </p:nvSpPr>
            <p:spPr>
              <a:xfrm>
                <a:off x="2631627" y="807777"/>
                <a:ext cx="108000" cy="1080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84" name="Group 683"/>
            <p:cNvGrpSpPr/>
            <p:nvPr/>
          </p:nvGrpSpPr>
          <p:grpSpPr>
            <a:xfrm rot="2368998">
              <a:off x="2092557" y="1799664"/>
              <a:ext cx="508909" cy="597056"/>
              <a:chOff x="2230893" y="552260"/>
              <a:chExt cx="1024957" cy="1259997"/>
            </a:xfrm>
          </p:grpSpPr>
          <p:sp>
            <p:nvSpPr>
              <p:cNvPr id="685" name="Freeform 52"/>
              <p:cNvSpPr>
                <a:spLocks noChangeAspect="1"/>
              </p:cNvSpPr>
              <p:nvPr/>
            </p:nvSpPr>
            <p:spPr bwMode="auto">
              <a:xfrm>
                <a:off x="2230893" y="552261"/>
                <a:ext cx="964428" cy="1259996"/>
              </a:xfrm>
              <a:custGeom>
                <a:avLst/>
                <a:gdLst>
                  <a:gd name="T0" fmla="*/ 524 w 543"/>
                  <a:gd name="T1" fmla="*/ 81 h 709"/>
                  <a:gd name="T2" fmla="*/ 385 w 543"/>
                  <a:gd name="T3" fmla="*/ 19 h 709"/>
                  <a:gd name="T4" fmla="*/ 174 w 543"/>
                  <a:gd name="T5" fmla="*/ 92 h 709"/>
                  <a:gd name="T6" fmla="*/ 102 w 543"/>
                  <a:gd name="T7" fmla="*/ 225 h 709"/>
                  <a:gd name="T8" fmla="*/ 104 w 543"/>
                  <a:gd name="T9" fmla="*/ 230 h 709"/>
                  <a:gd name="T10" fmla="*/ 50 w 543"/>
                  <a:gd name="T11" fmla="*/ 252 h 709"/>
                  <a:gd name="T12" fmla="*/ 6 w 543"/>
                  <a:gd name="T13" fmla="*/ 324 h 709"/>
                  <a:gd name="T14" fmla="*/ 44 w 543"/>
                  <a:gd name="T15" fmla="*/ 397 h 709"/>
                  <a:gd name="T16" fmla="*/ 72 w 543"/>
                  <a:gd name="T17" fmla="*/ 483 h 709"/>
                  <a:gd name="T18" fmla="*/ 64 w 543"/>
                  <a:gd name="T19" fmla="*/ 582 h 709"/>
                  <a:gd name="T20" fmla="*/ 85 w 543"/>
                  <a:gd name="T21" fmla="*/ 602 h 709"/>
                  <a:gd name="T22" fmla="*/ 106 w 543"/>
                  <a:gd name="T23" fmla="*/ 643 h 709"/>
                  <a:gd name="T24" fmla="*/ 78 w 543"/>
                  <a:gd name="T25" fmla="*/ 678 h 709"/>
                  <a:gd name="T26" fmla="*/ 41 w 543"/>
                  <a:gd name="T27" fmla="*/ 709 h 709"/>
                  <a:gd name="T28" fmla="*/ 77 w 543"/>
                  <a:gd name="T29" fmla="*/ 684 h 709"/>
                  <a:gd name="T30" fmla="*/ 114 w 543"/>
                  <a:gd name="T31" fmla="*/ 642 h 709"/>
                  <a:gd name="T32" fmla="*/ 92 w 543"/>
                  <a:gd name="T33" fmla="*/ 593 h 709"/>
                  <a:gd name="T34" fmla="*/ 73 w 543"/>
                  <a:gd name="T35" fmla="*/ 573 h 709"/>
                  <a:gd name="T36" fmla="*/ 85 w 543"/>
                  <a:gd name="T37" fmla="*/ 486 h 709"/>
                  <a:gd name="T38" fmla="*/ 55 w 543"/>
                  <a:gd name="T39" fmla="*/ 384 h 709"/>
                  <a:gd name="T40" fmla="*/ 23 w 543"/>
                  <a:gd name="T41" fmla="*/ 321 h 709"/>
                  <a:gd name="T42" fmla="*/ 57 w 543"/>
                  <a:gd name="T43" fmla="*/ 267 h 709"/>
                  <a:gd name="T44" fmla="*/ 116 w 543"/>
                  <a:gd name="T45" fmla="*/ 252 h 709"/>
                  <a:gd name="T46" fmla="*/ 241 w 543"/>
                  <a:gd name="T47" fmla="*/ 287 h 709"/>
                  <a:gd name="T48" fmla="*/ 452 w 543"/>
                  <a:gd name="T49" fmla="*/ 214 h 709"/>
                  <a:gd name="T50" fmla="*/ 524 w 543"/>
                  <a:gd name="T51" fmla="*/ 81 h 70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43"/>
                  <a:gd name="T79" fmla="*/ 0 h 709"/>
                  <a:gd name="T80" fmla="*/ 543 w 543"/>
                  <a:gd name="T81" fmla="*/ 709 h 70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43" h="709">
                    <a:moveTo>
                      <a:pt x="524" y="81"/>
                    </a:moveTo>
                    <a:cubicBezTo>
                      <a:pt x="506" y="27"/>
                      <a:pt x="444" y="0"/>
                      <a:pt x="385" y="19"/>
                    </a:cubicBezTo>
                    <a:cubicBezTo>
                      <a:pt x="174" y="92"/>
                      <a:pt x="174" y="92"/>
                      <a:pt x="174" y="92"/>
                    </a:cubicBezTo>
                    <a:cubicBezTo>
                      <a:pt x="116" y="112"/>
                      <a:pt x="83" y="172"/>
                      <a:pt x="102" y="225"/>
                    </a:cubicBezTo>
                    <a:cubicBezTo>
                      <a:pt x="102" y="227"/>
                      <a:pt x="103" y="229"/>
                      <a:pt x="104" y="230"/>
                    </a:cubicBezTo>
                    <a:cubicBezTo>
                      <a:pt x="93" y="234"/>
                      <a:pt x="69" y="238"/>
                      <a:pt x="50" y="252"/>
                    </a:cubicBezTo>
                    <a:cubicBezTo>
                      <a:pt x="34" y="264"/>
                      <a:pt x="14" y="285"/>
                      <a:pt x="6" y="324"/>
                    </a:cubicBezTo>
                    <a:cubicBezTo>
                      <a:pt x="0" y="359"/>
                      <a:pt x="22" y="378"/>
                      <a:pt x="44" y="397"/>
                    </a:cubicBezTo>
                    <a:cubicBezTo>
                      <a:pt x="68" y="420"/>
                      <a:pt x="91" y="441"/>
                      <a:pt x="72" y="483"/>
                    </a:cubicBezTo>
                    <a:cubicBezTo>
                      <a:pt x="54" y="519"/>
                      <a:pt x="43" y="552"/>
                      <a:pt x="64" y="582"/>
                    </a:cubicBezTo>
                    <a:cubicBezTo>
                      <a:pt x="67" y="588"/>
                      <a:pt x="79" y="597"/>
                      <a:pt x="85" y="602"/>
                    </a:cubicBezTo>
                    <a:cubicBezTo>
                      <a:pt x="98" y="612"/>
                      <a:pt x="109" y="624"/>
                      <a:pt x="106" y="643"/>
                    </a:cubicBezTo>
                    <a:cubicBezTo>
                      <a:pt x="103" y="657"/>
                      <a:pt x="93" y="668"/>
                      <a:pt x="78" y="678"/>
                    </a:cubicBezTo>
                    <a:cubicBezTo>
                      <a:pt x="65" y="686"/>
                      <a:pt x="51" y="691"/>
                      <a:pt x="41" y="709"/>
                    </a:cubicBezTo>
                    <a:cubicBezTo>
                      <a:pt x="48" y="696"/>
                      <a:pt x="65" y="691"/>
                      <a:pt x="77" y="684"/>
                    </a:cubicBezTo>
                    <a:cubicBezTo>
                      <a:pt x="91" y="674"/>
                      <a:pt x="110" y="665"/>
                      <a:pt x="114" y="642"/>
                    </a:cubicBezTo>
                    <a:cubicBezTo>
                      <a:pt x="120" y="614"/>
                      <a:pt x="105" y="604"/>
                      <a:pt x="92" y="593"/>
                    </a:cubicBezTo>
                    <a:cubicBezTo>
                      <a:pt x="86" y="588"/>
                      <a:pt x="76" y="578"/>
                      <a:pt x="73" y="573"/>
                    </a:cubicBezTo>
                    <a:cubicBezTo>
                      <a:pt x="57" y="547"/>
                      <a:pt x="68" y="522"/>
                      <a:pt x="85" y="486"/>
                    </a:cubicBezTo>
                    <a:cubicBezTo>
                      <a:pt x="110" y="434"/>
                      <a:pt x="80" y="408"/>
                      <a:pt x="55" y="384"/>
                    </a:cubicBezTo>
                    <a:cubicBezTo>
                      <a:pt x="34" y="367"/>
                      <a:pt x="18" y="347"/>
                      <a:pt x="23" y="321"/>
                    </a:cubicBezTo>
                    <a:cubicBezTo>
                      <a:pt x="27" y="296"/>
                      <a:pt x="40" y="279"/>
                      <a:pt x="57" y="267"/>
                    </a:cubicBezTo>
                    <a:cubicBezTo>
                      <a:pt x="73" y="255"/>
                      <a:pt x="104" y="253"/>
                      <a:pt x="116" y="252"/>
                    </a:cubicBezTo>
                    <a:cubicBezTo>
                      <a:pt x="143" y="288"/>
                      <a:pt x="193" y="303"/>
                      <a:pt x="241" y="287"/>
                    </a:cubicBezTo>
                    <a:cubicBezTo>
                      <a:pt x="452" y="214"/>
                      <a:pt x="452" y="214"/>
                      <a:pt x="452" y="214"/>
                    </a:cubicBezTo>
                    <a:cubicBezTo>
                      <a:pt x="510" y="194"/>
                      <a:pt x="543" y="134"/>
                      <a:pt x="524" y="81"/>
                    </a:cubicBezTo>
                    <a:close/>
                  </a:path>
                </a:pathLst>
              </a:custGeom>
              <a:solidFill>
                <a:srgbClr val="FFF5EE"/>
              </a:solidFill>
              <a:ln w="28575">
                <a:solidFill>
                  <a:schemeClr val="accent3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86" name="Rectangle 685"/>
              <p:cNvSpPr/>
              <p:nvPr/>
            </p:nvSpPr>
            <p:spPr>
              <a:xfrm>
                <a:off x="2404082" y="552260"/>
                <a:ext cx="797900" cy="546111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7" name="Oval 686"/>
              <p:cNvSpPr/>
              <p:nvPr/>
            </p:nvSpPr>
            <p:spPr>
              <a:xfrm rot="20232363">
                <a:off x="2330408" y="599226"/>
                <a:ext cx="925442" cy="413679"/>
              </a:xfrm>
              <a:prstGeom prst="ellipse">
                <a:avLst/>
              </a:prstGeom>
              <a:solidFill>
                <a:srgbClr val="92D050"/>
              </a:solidFill>
              <a:ln w="285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8" name="Oval 687"/>
              <p:cNvSpPr/>
              <p:nvPr/>
            </p:nvSpPr>
            <p:spPr>
              <a:xfrm>
                <a:off x="2779647" y="631350"/>
                <a:ext cx="216025" cy="215321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9" name="Oval 688"/>
              <p:cNvSpPr/>
              <p:nvPr/>
            </p:nvSpPr>
            <p:spPr>
              <a:xfrm>
                <a:off x="2631627" y="807777"/>
                <a:ext cx="108000" cy="1080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751" name="Group 2"/>
          <p:cNvGrpSpPr>
            <a:grpSpLocks noChangeAspect="1"/>
          </p:cNvGrpSpPr>
          <p:nvPr/>
        </p:nvGrpSpPr>
        <p:grpSpPr bwMode="auto">
          <a:xfrm>
            <a:off x="6318476" y="3278145"/>
            <a:ext cx="959965" cy="959964"/>
            <a:chOff x="4080" y="3552"/>
            <a:chExt cx="374" cy="374"/>
          </a:xfrm>
        </p:grpSpPr>
        <p:sp>
          <p:nvSpPr>
            <p:cNvPr id="752" name="Freeform 3"/>
            <p:cNvSpPr>
              <a:spLocks noChangeAspect="1"/>
            </p:cNvSpPr>
            <p:nvPr/>
          </p:nvSpPr>
          <p:spPr bwMode="auto">
            <a:xfrm>
              <a:off x="4080" y="3552"/>
              <a:ext cx="374" cy="374"/>
            </a:xfrm>
            <a:custGeom>
              <a:avLst/>
              <a:gdLst>
                <a:gd name="T0" fmla="*/ 13 w 187"/>
                <a:gd name="T1" fmla="*/ 114 h 187"/>
                <a:gd name="T2" fmla="*/ 55 w 187"/>
                <a:gd name="T3" fmla="*/ 164 h 187"/>
                <a:gd name="T4" fmla="*/ 167 w 187"/>
                <a:gd name="T5" fmla="*/ 123 h 187"/>
                <a:gd name="T6" fmla="*/ 119 w 187"/>
                <a:gd name="T7" fmla="*/ 10 h 187"/>
                <a:gd name="T8" fmla="*/ 37 w 187"/>
                <a:gd name="T9" fmla="*/ 24 h 187"/>
                <a:gd name="T10" fmla="*/ 13 w 187"/>
                <a:gd name="T11" fmla="*/ 114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87">
                  <a:moveTo>
                    <a:pt x="13" y="114"/>
                  </a:moveTo>
                  <a:cubicBezTo>
                    <a:pt x="20" y="139"/>
                    <a:pt x="38" y="156"/>
                    <a:pt x="55" y="164"/>
                  </a:cubicBezTo>
                  <a:cubicBezTo>
                    <a:pt x="78" y="175"/>
                    <a:pt x="146" y="187"/>
                    <a:pt x="167" y="123"/>
                  </a:cubicBezTo>
                  <a:cubicBezTo>
                    <a:pt x="187" y="56"/>
                    <a:pt x="143" y="18"/>
                    <a:pt x="119" y="10"/>
                  </a:cubicBezTo>
                  <a:cubicBezTo>
                    <a:pt x="89" y="0"/>
                    <a:pt x="58" y="4"/>
                    <a:pt x="37" y="24"/>
                  </a:cubicBezTo>
                  <a:cubicBezTo>
                    <a:pt x="17" y="42"/>
                    <a:pt x="0" y="68"/>
                    <a:pt x="13" y="114"/>
                  </a:cubicBezTo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3" name="Freeform 4"/>
            <p:cNvSpPr>
              <a:spLocks noChangeAspect="1"/>
            </p:cNvSpPr>
            <p:nvPr/>
          </p:nvSpPr>
          <p:spPr bwMode="auto">
            <a:xfrm>
              <a:off x="4081" y="3682"/>
              <a:ext cx="364" cy="214"/>
            </a:xfrm>
            <a:custGeom>
              <a:avLst/>
              <a:gdLst>
                <a:gd name="T0" fmla="*/ 187 w 364"/>
                <a:gd name="T1" fmla="*/ 210 h 214"/>
                <a:gd name="T2" fmla="*/ 324 w 364"/>
                <a:gd name="T3" fmla="*/ 47 h 214"/>
                <a:gd name="T4" fmla="*/ 177 w 364"/>
                <a:gd name="T5" fmla="*/ 78 h 214"/>
                <a:gd name="T6" fmla="*/ 46 w 364"/>
                <a:gd name="T7" fmla="*/ 48 h 214"/>
                <a:gd name="T8" fmla="*/ 187 w 364"/>
                <a:gd name="T9" fmla="*/ 21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4" h="214">
                  <a:moveTo>
                    <a:pt x="187" y="210"/>
                  </a:moveTo>
                  <a:cubicBezTo>
                    <a:pt x="307" y="206"/>
                    <a:pt x="364" y="91"/>
                    <a:pt x="324" y="47"/>
                  </a:cubicBezTo>
                  <a:cubicBezTo>
                    <a:pt x="283" y="3"/>
                    <a:pt x="256" y="70"/>
                    <a:pt x="177" y="78"/>
                  </a:cubicBezTo>
                  <a:cubicBezTo>
                    <a:pt x="99" y="86"/>
                    <a:pt x="92" y="0"/>
                    <a:pt x="46" y="48"/>
                  </a:cubicBezTo>
                  <a:cubicBezTo>
                    <a:pt x="0" y="96"/>
                    <a:pt x="67" y="214"/>
                    <a:pt x="187" y="210"/>
                  </a:cubicBezTo>
                  <a:close/>
                </a:path>
              </a:pathLst>
            </a:custGeom>
            <a:solidFill>
              <a:srgbClr val="A34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4" name="Freeform 5"/>
            <p:cNvSpPr>
              <a:spLocks noChangeAspect="1"/>
            </p:cNvSpPr>
            <p:nvPr/>
          </p:nvSpPr>
          <p:spPr bwMode="auto">
            <a:xfrm>
              <a:off x="4095" y="3563"/>
              <a:ext cx="147" cy="141"/>
            </a:xfrm>
            <a:custGeom>
              <a:avLst/>
              <a:gdLst>
                <a:gd name="T0" fmla="*/ 147 w 147"/>
                <a:gd name="T1" fmla="*/ 12 h 141"/>
                <a:gd name="T2" fmla="*/ 19 w 147"/>
                <a:gd name="T3" fmla="*/ 141 h 141"/>
                <a:gd name="T4" fmla="*/ 147 w 147"/>
                <a:gd name="T5" fmla="*/ 1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7" h="141">
                  <a:moveTo>
                    <a:pt x="147" y="12"/>
                  </a:moveTo>
                  <a:cubicBezTo>
                    <a:pt x="103" y="0"/>
                    <a:pt x="0" y="63"/>
                    <a:pt x="19" y="141"/>
                  </a:cubicBezTo>
                  <a:cubicBezTo>
                    <a:pt x="21" y="64"/>
                    <a:pt x="97" y="19"/>
                    <a:pt x="147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5" name="Oval 6"/>
            <p:cNvSpPr>
              <a:spLocks noChangeAspect="1" noChangeArrowheads="1"/>
            </p:cNvSpPr>
            <p:nvPr/>
          </p:nvSpPr>
          <p:spPr bwMode="auto">
            <a:xfrm>
              <a:off x="4320" y="3792"/>
              <a:ext cx="23" cy="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56" name="Oval 7"/>
            <p:cNvSpPr>
              <a:spLocks noChangeAspect="1" noChangeArrowheads="1"/>
            </p:cNvSpPr>
            <p:nvPr/>
          </p:nvSpPr>
          <p:spPr bwMode="auto">
            <a:xfrm>
              <a:off x="4224" y="3792"/>
              <a:ext cx="23" cy="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57" name="Oval 8"/>
            <p:cNvSpPr>
              <a:spLocks noChangeAspect="1" noChangeArrowheads="1"/>
            </p:cNvSpPr>
            <p:nvPr/>
          </p:nvSpPr>
          <p:spPr bwMode="auto">
            <a:xfrm>
              <a:off x="4272" y="3792"/>
              <a:ext cx="23" cy="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58" name="Oval 9"/>
            <p:cNvSpPr>
              <a:spLocks noChangeAspect="1" noChangeArrowheads="1"/>
            </p:cNvSpPr>
            <p:nvPr/>
          </p:nvSpPr>
          <p:spPr bwMode="auto">
            <a:xfrm>
              <a:off x="4201" y="3721"/>
              <a:ext cx="23" cy="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59" name="Oval 10"/>
            <p:cNvSpPr>
              <a:spLocks noChangeAspect="1" noChangeArrowheads="1"/>
            </p:cNvSpPr>
            <p:nvPr/>
          </p:nvSpPr>
          <p:spPr bwMode="auto">
            <a:xfrm>
              <a:off x="4153" y="3769"/>
              <a:ext cx="23" cy="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60" name="Oval 11"/>
            <p:cNvSpPr>
              <a:spLocks noChangeAspect="1" noChangeArrowheads="1"/>
            </p:cNvSpPr>
            <p:nvPr/>
          </p:nvSpPr>
          <p:spPr bwMode="auto">
            <a:xfrm>
              <a:off x="4105" y="3721"/>
              <a:ext cx="23" cy="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61" name="Oval 12"/>
            <p:cNvSpPr>
              <a:spLocks noChangeAspect="1" noChangeArrowheads="1"/>
            </p:cNvSpPr>
            <p:nvPr/>
          </p:nvSpPr>
          <p:spPr bwMode="auto">
            <a:xfrm>
              <a:off x="4153" y="3721"/>
              <a:ext cx="23" cy="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62" name="Oval 13"/>
            <p:cNvSpPr>
              <a:spLocks noChangeAspect="1" noChangeArrowheads="1"/>
            </p:cNvSpPr>
            <p:nvPr/>
          </p:nvSpPr>
          <p:spPr bwMode="auto">
            <a:xfrm>
              <a:off x="4368" y="3744"/>
              <a:ext cx="23" cy="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63" name="Oval 14"/>
            <p:cNvSpPr>
              <a:spLocks noChangeAspect="1" noChangeArrowheads="1"/>
            </p:cNvSpPr>
            <p:nvPr/>
          </p:nvSpPr>
          <p:spPr bwMode="auto">
            <a:xfrm>
              <a:off x="4272" y="3744"/>
              <a:ext cx="23" cy="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64" name="Oval 15"/>
            <p:cNvSpPr>
              <a:spLocks noChangeAspect="1" noChangeArrowheads="1"/>
            </p:cNvSpPr>
            <p:nvPr/>
          </p:nvSpPr>
          <p:spPr bwMode="auto">
            <a:xfrm>
              <a:off x="4224" y="3696"/>
              <a:ext cx="23" cy="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65" name="Oval 16"/>
            <p:cNvSpPr>
              <a:spLocks noChangeAspect="1" noChangeArrowheads="1"/>
            </p:cNvSpPr>
            <p:nvPr/>
          </p:nvSpPr>
          <p:spPr bwMode="auto">
            <a:xfrm>
              <a:off x="4272" y="3696"/>
              <a:ext cx="23" cy="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66" name="Oval 17"/>
            <p:cNvSpPr>
              <a:spLocks noChangeAspect="1" noChangeArrowheads="1"/>
            </p:cNvSpPr>
            <p:nvPr/>
          </p:nvSpPr>
          <p:spPr bwMode="auto">
            <a:xfrm>
              <a:off x="4297" y="3600"/>
              <a:ext cx="23" cy="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67" name="Oval 18"/>
            <p:cNvSpPr>
              <a:spLocks noChangeAspect="1" noChangeArrowheads="1"/>
            </p:cNvSpPr>
            <p:nvPr/>
          </p:nvSpPr>
          <p:spPr bwMode="auto">
            <a:xfrm>
              <a:off x="4249" y="3648"/>
              <a:ext cx="23" cy="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68" name="Oval 19"/>
            <p:cNvSpPr>
              <a:spLocks noChangeAspect="1" noChangeArrowheads="1"/>
            </p:cNvSpPr>
            <p:nvPr/>
          </p:nvSpPr>
          <p:spPr bwMode="auto">
            <a:xfrm>
              <a:off x="4201" y="3600"/>
              <a:ext cx="23" cy="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69" name="Oval 20"/>
            <p:cNvSpPr>
              <a:spLocks noChangeAspect="1" noChangeArrowheads="1"/>
            </p:cNvSpPr>
            <p:nvPr/>
          </p:nvSpPr>
          <p:spPr bwMode="auto">
            <a:xfrm>
              <a:off x="4249" y="3600"/>
              <a:ext cx="23" cy="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70" name="Oval 21"/>
            <p:cNvSpPr>
              <a:spLocks noChangeAspect="1" noChangeArrowheads="1"/>
            </p:cNvSpPr>
            <p:nvPr/>
          </p:nvSpPr>
          <p:spPr bwMode="auto">
            <a:xfrm>
              <a:off x="4348" y="3676"/>
              <a:ext cx="23" cy="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71" name="Oval 22"/>
            <p:cNvSpPr>
              <a:spLocks noChangeAspect="1" noChangeArrowheads="1"/>
            </p:cNvSpPr>
            <p:nvPr/>
          </p:nvSpPr>
          <p:spPr bwMode="auto">
            <a:xfrm>
              <a:off x="4300" y="3724"/>
              <a:ext cx="23" cy="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72" name="Oval 23"/>
            <p:cNvSpPr>
              <a:spLocks noChangeAspect="1" noChangeArrowheads="1"/>
            </p:cNvSpPr>
            <p:nvPr/>
          </p:nvSpPr>
          <p:spPr bwMode="auto">
            <a:xfrm>
              <a:off x="4224" y="3648"/>
              <a:ext cx="23" cy="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73" name="Oval 24"/>
            <p:cNvSpPr>
              <a:spLocks noChangeAspect="1" noChangeArrowheads="1"/>
            </p:cNvSpPr>
            <p:nvPr/>
          </p:nvSpPr>
          <p:spPr bwMode="auto">
            <a:xfrm>
              <a:off x="4300" y="3676"/>
              <a:ext cx="23" cy="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74" name="Oval 25"/>
            <p:cNvSpPr>
              <a:spLocks noChangeAspect="1" noChangeArrowheads="1"/>
            </p:cNvSpPr>
            <p:nvPr/>
          </p:nvSpPr>
          <p:spPr bwMode="auto">
            <a:xfrm>
              <a:off x="4151" y="3801"/>
              <a:ext cx="23" cy="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75" name="Oval 26"/>
            <p:cNvSpPr>
              <a:spLocks noChangeAspect="1" noChangeArrowheads="1"/>
            </p:cNvSpPr>
            <p:nvPr/>
          </p:nvSpPr>
          <p:spPr bwMode="auto">
            <a:xfrm>
              <a:off x="4250" y="3829"/>
              <a:ext cx="23" cy="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76" name="Oval 27"/>
            <p:cNvSpPr>
              <a:spLocks noChangeAspect="1" noChangeArrowheads="1"/>
            </p:cNvSpPr>
            <p:nvPr/>
          </p:nvSpPr>
          <p:spPr bwMode="auto">
            <a:xfrm>
              <a:off x="4272" y="3840"/>
              <a:ext cx="23" cy="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77" name="Oval 28"/>
            <p:cNvSpPr>
              <a:spLocks noChangeAspect="1" noChangeArrowheads="1"/>
            </p:cNvSpPr>
            <p:nvPr/>
          </p:nvSpPr>
          <p:spPr bwMode="auto">
            <a:xfrm>
              <a:off x="4202" y="3829"/>
              <a:ext cx="23" cy="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78" name="Oval 29"/>
            <p:cNvSpPr>
              <a:spLocks noChangeAspect="1" noChangeArrowheads="1"/>
            </p:cNvSpPr>
            <p:nvPr/>
          </p:nvSpPr>
          <p:spPr bwMode="auto">
            <a:xfrm>
              <a:off x="4320" y="3837"/>
              <a:ext cx="23" cy="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79" name="Oval 30"/>
            <p:cNvSpPr>
              <a:spLocks noChangeAspect="1" noChangeArrowheads="1"/>
            </p:cNvSpPr>
            <p:nvPr/>
          </p:nvSpPr>
          <p:spPr bwMode="auto">
            <a:xfrm>
              <a:off x="4157" y="3648"/>
              <a:ext cx="23" cy="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780" name="Group 7"/>
          <p:cNvGrpSpPr>
            <a:grpSpLocks noChangeAspect="1"/>
          </p:cNvGrpSpPr>
          <p:nvPr/>
        </p:nvGrpSpPr>
        <p:grpSpPr bwMode="auto">
          <a:xfrm>
            <a:off x="7902749" y="3419910"/>
            <a:ext cx="712420" cy="692929"/>
            <a:chOff x="4512" y="2592"/>
            <a:chExt cx="328" cy="320"/>
          </a:xfrm>
        </p:grpSpPr>
        <p:sp>
          <p:nvSpPr>
            <p:cNvPr id="781" name="Freeform 8"/>
            <p:cNvSpPr>
              <a:spLocks noChangeAspect="1"/>
            </p:cNvSpPr>
            <p:nvPr/>
          </p:nvSpPr>
          <p:spPr bwMode="auto">
            <a:xfrm>
              <a:off x="4521" y="2592"/>
              <a:ext cx="319" cy="320"/>
            </a:xfrm>
            <a:custGeom>
              <a:avLst/>
              <a:gdLst>
                <a:gd name="T0" fmla="*/ 13 w 187"/>
                <a:gd name="T1" fmla="*/ 114 h 187"/>
                <a:gd name="T2" fmla="*/ 55 w 187"/>
                <a:gd name="T3" fmla="*/ 164 h 187"/>
                <a:gd name="T4" fmla="*/ 167 w 187"/>
                <a:gd name="T5" fmla="*/ 123 h 187"/>
                <a:gd name="T6" fmla="*/ 119 w 187"/>
                <a:gd name="T7" fmla="*/ 10 h 187"/>
                <a:gd name="T8" fmla="*/ 37 w 187"/>
                <a:gd name="T9" fmla="*/ 24 h 187"/>
                <a:gd name="T10" fmla="*/ 13 w 187"/>
                <a:gd name="T11" fmla="*/ 114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87">
                  <a:moveTo>
                    <a:pt x="13" y="114"/>
                  </a:moveTo>
                  <a:cubicBezTo>
                    <a:pt x="20" y="139"/>
                    <a:pt x="38" y="156"/>
                    <a:pt x="55" y="164"/>
                  </a:cubicBezTo>
                  <a:cubicBezTo>
                    <a:pt x="78" y="175"/>
                    <a:pt x="146" y="187"/>
                    <a:pt x="167" y="123"/>
                  </a:cubicBezTo>
                  <a:cubicBezTo>
                    <a:pt x="187" y="56"/>
                    <a:pt x="143" y="18"/>
                    <a:pt x="119" y="10"/>
                  </a:cubicBezTo>
                  <a:cubicBezTo>
                    <a:pt x="89" y="0"/>
                    <a:pt x="58" y="4"/>
                    <a:pt x="37" y="24"/>
                  </a:cubicBezTo>
                  <a:cubicBezTo>
                    <a:pt x="17" y="42"/>
                    <a:pt x="0" y="68"/>
                    <a:pt x="13" y="114"/>
                  </a:cubicBezTo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2" name="Freeform 9"/>
            <p:cNvSpPr>
              <a:spLocks noChangeAspect="1"/>
            </p:cNvSpPr>
            <p:nvPr/>
          </p:nvSpPr>
          <p:spPr bwMode="auto">
            <a:xfrm>
              <a:off x="4512" y="2613"/>
              <a:ext cx="132" cy="181"/>
            </a:xfrm>
            <a:custGeom>
              <a:avLst/>
              <a:gdLst>
                <a:gd name="T0" fmla="*/ 731 w 731"/>
                <a:gd name="T1" fmla="*/ 0 h 1010"/>
                <a:gd name="T2" fmla="*/ 240 w 731"/>
                <a:gd name="T3" fmla="*/ 1010 h 1010"/>
                <a:gd name="T4" fmla="*/ 731 w 731"/>
                <a:gd name="T5" fmla="*/ 0 h 1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1" h="1010">
                  <a:moveTo>
                    <a:pt x="731" y="0"/>
                  </a:moveTo>
                  <a:cubicBezTo>
                    <a:pt x="299" y="26"/>
                    <a:pt x="0" y="639"/>
                    <a:pt x="240" y="1010"/>
                  </a:cubicBezTo>
                  <a:cubicBezTo>
                    <a:pt x="94" y="584"/>
                    <a:pt x="306" y="134"/>
                    <a:pt x="7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3" name="Freeform 10"/>
            <p:cNvSpPr>
              <a:spLocks noChangeAspect="1"/>
            </p:cNvSpPr>
            <p:nvPr/>
          </p:nvSpPr>
          <p:spPr bwMode="auto">
            <a:xfrm rot="14838809">
              <a:off x="4568" y="2657"/>
              <a:ext cx="239" cy="220"/>
            </a:xfrm>
            <a:custGeom>
              <a:avLst/>
              <a:gdLst>
                <a:gd name="T0" fmla="*/ 33 w 140"/>
                <a:gd name="T1" fmla="*/ 118 h 128"/>
                <a:gd name="T2" fmla="*/ 80 w 140"/>
                <a:gd name="T3" fmla="*/ 122 h 128"/>
                <a:gd name="T4" fmla="*/ 121 w 140"/>
                <a:gd name="T5" fmla="*/ 44 h 128"/>
                <a:gd name="T6" fmla="*/ 39 w 140"/>
                <a:gd name="T7" fmla="*/ 10 h 128"/>
                <a:gd name="T8" fmla="*/ 2 w 140"/>
                <a:gd name="T9" fmla="*/ 59 h 128"/>
                <a:gd name="T10" fmla="*/ 33 w 140"/>
                <a:gd name="T11" fmla="*/ 11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" h="128">
                  <a:moveTo>
                    <a:pt x="33" y="118"/>
                  </a:moveTo>
                  <a:cubicBezTo>
                    <a:pt x="49" y="128"/>
                    <a:pt x="67" y="127"/>
                    <a:pt x="80" y="122"/>
                  </a:cubicBezTo>
                  <a:cubicBezTo>
                    <a:pt x="98" y="116"/>
                    <a:pt x="140" y="88"/>
                    <a:pt x="121" y="44"/>
                  </a:cubicBezTo>
                  <a:cubicBezTo>
                    <a:pt x="99" y="0"/>
                    <a:pt x="57" y="2"/>
                    <a:pt x="39" y="10"/>
                  </a:cubicBezTo>
                  <a:cubicBezTo>
                    <a:pt x="19" y="20"/>
                    <a:pt x="4" y="38"/>
                    <a:pt x="2" y="59"/>
                  </a:cubicBezTo>
                  <a:cubicBezTo>
                    <a:pt x="0" y="79"/>
                    <a:pt x="3" y="100"/>
                    <a:pt x="33" y="118"/>
                  </a:cubicBezTo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4" name="Freeform 11"/>
            <p:cNvSpPr>
              <a:spLocks noChangeAspect="1"/>
            </p:cNvSpPr>
            <p:nvPr/>
          </p:nvSpPr>
          <p:spPr bwMode="auto">
            <a:xfrm rot="20945416">
              <a:off x="4585" y="2719"/>
              <a:ext cx="73" cy="117"/>
            </a:xfrm>
            <a:custGeom>
              <a:avLst/>
              <a:gdLst>
                <a:gd name="T0" fmla="*/ 43 w 43"/>
                <a:gd name="T1" fmla="*/ 0 h 68"/>
                <a:gd name="T2" fmla="*/ 18 w 43"/>
                <a:gd name="T3" fmla="*/ 68 h 68"/>
                <a:gd name="T4" fmla="*/ 43 w 43"/>
                <a:gd name="T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68">
                  <a:moveTo>
                    <a:pt x="43" y="0"/>
                  </a:moveTo>
                  <a:cubicBezTo>
                    <a:pt x="11" y="6"/>
                    <a:pt x="0" y="50"/>
                    <a:pt x="18" y="68"/>
                  </a:cubicBezTo>
                  <a:cubicBezTo>
                    <a:pt x="6" y="38"/>
                    <a:pt x="23" y="11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85" name="Group 784"/>
          <p:cNvGrpSpPr/>
          <p:nvPr/>
        </p:nvGrpSpPr>
        <p:grpSpPr>
          <a:xfrm>
            <a:off x="4753327" y="2036746"/>
            <a:ext cx="1161846" cy="1032214"/>
            <a:chOff x="4293072" y="4855266"/>
            <a:chExt cx="1268489" cy="1224000"/>
          </a:xfrm>
        </p:grpSpPr>
        <p:sp>
          <p:nvSpPr>
            <p:cNvPr id="786" name="Rectangle 785"/>
            <p:cNvSpPr/>
            <p:nvPr/>
          </p:nvSpPr>
          <p:spPr>
            <a:xfrm>
              <a:off x="4293072" y="4855266"/>
              <a:ext cx="1224000" cy="1224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87" name="Picture 2" descr="Related image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027" t="55680" r="16570" b="11064"/>
            <a:stretch/>
          </p:blipFill>
          <p:spPr bwMode="auto">
            <a:xfrm>
              <a:off x="4427984" y="5157192"/>
              <a:ext cx="863939" cy="687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8" name="TextBox 787"/>
            <p:cNvSpPr txBox="1"/>
            <p:nvPr/>
          </p:nvSpPr>
          <p:spPr>
            <a:xfrm>
              <a:off x="4957880" y="5541146"/>
              <a:ext cx="603681" cy="2372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>
                  <a:solidFill>
                    <a:schemeClr val="accent5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CD16b</a:t>
              </a:r>
            </a:p>
          </p:txBody>
        </p:sp>
        <p:cxnSp>
          <p:nvCxnSpPr>
            <p:cNvPr id="789" name="Straight Arrow Connector 788"/>
            <p:cNvCxnSpPr/>
            <p:nvPr/>
          </p:nvCxnSpPr>
          <p:spPr>
            <a:xfrm flipH="1">
              <a:off x="4808263" y="5670592"/>
              <a:ext cx="194994" cy="0"/>
            </a:xfrm>
            <a:prstGeom prst="straightConnector1">
              <a:avLst/>
            </a:prstGeom>
            <a:ln w="28575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790" name="TextBox 789"/>
            <p:cNvSpPr txBox="1"/>
            <p:nvPr/>
          </p:nvSpPr>
          <p:spPr>
            <a:xfrm>
              <a:off x="4849238" y="5222638"/>
              <a:ext cx="693369" cy="2372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>
                  <a:solidFill>
                    <a:schemeClr val="accent5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 CD16b</a:t>
              </a:r>
            </a:p>
          </p:txBody>
        </p:sp>
        <p:cxnSp>
          <p:nvCxnSpPr>
            <p:cNvPr id="791" name="Straight Arrow Connector 790"/>
            <p:cNvCxnSpPr/>
            <p:nvPr/>
          </p:nvCxnSpPr>
          <p:spPr>
            <a:xfrm flipH="1">
              <a:off x="4697693" y="5347559"/>
              <a:ext cx="189267" cy="575"/>
            </a:xfrm>
            <a:prstGeom prst="straightConnector1">
              <a:avLst/>
            </a:prstGeom>
            <a:ln w="28575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792" name="TextBox 791"/>
          <p:cNvSpPr txBox="1"/>
          <p:nvPr/>
        </p:nvSpPr>
        <p:spPr>
          <a:xfrm>
            <a:off x="4650649" y="1696187"/>
            <a:ext cx="1361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Anti- CD16b</a:t>
            </a:r>
          </a:p>
        </p:txBody>
      </p:sp>
      <p:sp>
        <p:nvSpPr>
          <p:cNvPr id="793" name="TextBox 792"/>
          <p:cNvSpPr txBox="1"/>
          <p:nvPr/>
        </p:nvSpPr>
        <p:spPr>
          <a:xfrm>
            <a:off x="4538568" y="1241083"/>
            <a:ext cx="442558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Immunophenotyping </a:t>
            </a:r>
          </a:p>
          <a:p>
            <a:pPr algn="ctr"/>
            <a:endParaRPr lang="en-GB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94" name="Group 793"/>
          <p:cNvGrpSpPr/>
          <p:nvPr/>
        </p:nvGrpSpPr>
        <p:grpSpPr>
          <a:xfrm>
            <a:off x="6192457" y="2030265"/>
            <a:ext cx="1232791" cy="1032214"/>
            <a:chOff x="4293072" y="4855266"/>
            <a:chExt cx="1345946" cy="1224000"/>
          </a:xfrm>
        </p:grpSpPr>
        <p:sp>
          <p:nvSpPr>
            <p:cNvPr id="795" name="Rectangle 794"/>
            <p:cNvSpPr/>
            <p:nvPr/>
          </p:nvSpPr>
          <p:spPr>
            <a:xfrm>
              <a:off x="4293072" y="4855266"/>
              <a:ext cx="1224000" cy="1224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96" name="Picture 2" descr="Related image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027" t="55680" r="16570" b="11064"/>
            <a:stretch/>
          </p:blipFill>
          <p:spPr bwMode="auto">
            <a:xfrm>
              <a:off x="4427984" y="5157192"/>
              <a:ext cx="863939" cy="687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7" name="TextBox 796"/>
            <p:cNvSpPr txBox="1"/>
            <p:nvPr/>
          </p:nvSpPr>
          <p:spPr>
            <a:xfrm>
              <a:off x="4973072" y="5555437"/>
              <a:ext cx="665946" cy="2372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>
                  <a:solidFill>
                    <a:schemeClr val="accent5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CD14</a:t>
              </a:r>
            </a:p>
          </p:txBody>
        </p:sp>
        <p:cxnSp>
          <p:nvCxnSpPr>
            <p:cNvPr id="798" name="Straight Arrow Connector 797"/>
            <p:cNvCxnSpPr/>
            <p:nvPr/>
          </p:nvCxnSpPr>
          <p:spPr>
            <a:xfrm flipH="1" flipV="1">
              <a:off x="4808264" y="5680224"/>
              <a:ext cx="195259" cy="1948"/>
            </a:xfrm>
            <a:prstGeom prst="straightConnector1">
              <a:avLst/>
            </a:prstGeom>
            <a:ln w="28575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799" name="TextBox 798"/>
            <p:cNvSpPr txBox="1"/>
            <p:nvPr/>
          </p:nvSpPr>
          <p:spPr>
            <a:xfrm>
              <a:off x="4827118" y="5161754"/>
              <a:ext cx="769334" cy="364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>
                  <a:solidFill>
                    <a:schemeClr val="accent5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Alexa Fluor CD14</a:t>
              </a:r>
            </a:p>
          </p:txBody>
        </p:sp>
        <p:cxnSp>
          <p:nvCxnSpPr>
            <p:cNvPr id="800" name="Straight Arrow Connector 799"/>
            <p:cNvCxnSpPr>
              <a:stCxn id="799" idx="1"/>
            </p:cNvCxnSpPr>
            <p:nvPr/>
          </p:nvCxnSpPr>
          <p:spPr>
            <a:xfrm flipH="1">
              <a:off x="4659282" y="5344236"/>
              <a:ext cx="167836" cy="776"/>
            </a:xfrm>
            <a:prstGeom prst="straightConnector1">
              <a:avLst/>
            </a:prstGeom>
            <a:ln w="28575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801" name="TextBox 800"/>
          <p:cNvSpPr txBox="1"/>
          <p:nvPr/>
        </p:nvSpPr>
        <p:spPr>
          <a:xfrm>
            <a:off x="6080218" y="1707205"/>
            <a:ext cx="1361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Anti- CD14</a:t>
            </a:r>
          </a:p>
        </p:txBody>
      </p:sp>
      <p:grpSp>
        <p:nvGrpSpPr>
          <p:cNvPr id="802" name="Group 801"/>
          <p:cNvGrpSpPr/>
          <p:nvPr/>
        </p:nvGrpSpPr>
        <p:grpSpPr>
          <a:xfrm>
            <a:off x="7623891" y="2028623"/>
            <a:ext cx="1224208" cy="1032214"/>
            <a:chOff x="4293072" y="4855266"/>
            <a:chExt cx="1336575" cy="1224000"/>
          </a:xfrm>
        </p:grpSpPr>
        <p:sp>
          <p:nvSpPr>
            <p:cNvPr id="803" name="Rectangle 802"/>
            <p:cNvSpPr/>
            <p:nvPr/>
          </p:nvSpPr>
          <p:spPr>
            <a:xfrm>
              <a:off x="4293072" y="4855266"/>
              <a:ext cx="1224000" cy="1224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04" name="Picture 2" descr="Related image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027" t="55680" r="16570" b="11064"/>
            <a:stretch/>
          </p:blipFill>
          <p:spPr bwMode="auto">
            <a:xfrm>
              <a:off x="4427984" y="5157192"/>
              <a:ext cx="863939" cy="687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05" name="TextBox 804"/>
            <p:cNvSpPr txBox="1"/>
            <p:nvPr/>
          </p:nvSpPr>
          <p:spPr>
            <a:xfrm>
              <a:off x="4986431" y="5556071"/>
              <a:ext cx="603681" cy="2372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>
                  <a:solidFill>
                    <a:schemeClr val="accent5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CD20</a:t>
              </a:r>
            </a:p>
          </p:txBody>
        </p:sp>
        <p:cxnSp>
          <p:nvCxnSpPr>
            <p:cNvPr id="806" name="Straight Arrow Connector 805"/>
            <p:cNvCxnSpPr/>
            <p:nvPr/>
          </p:nvCxnSpPr>
          <p:spPr>
            <a:xfrm flipH="1">
              <a:off x="4808265" y="5675997"/>
              <a:ext cx="201699" cy="4227"/>
            </a:xfrm>
            <a:prstGeom prst="straightConnector1">
              <a:avLst/>
            </a:prstGeom>
            <a:ln w="28575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807" name="TextBox 806"/>
            <p:cNvSpPr txBox="1"/>
            <p:nvPr/>
          </p:nvSpPr>
          <p:spPr>
            <a:xfrm>
              <a:off x="4883553" y="5163701"/>
              <a:ext cx="746094" cy="364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b="1" dirty="0">
                  <a:solidFill>
                    <a:schemeClr val="accent5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PE-Cy CD20</a:t>
              </a:r>
            </a:p>
          </p:txBody>
        </p:sp>
        <p:cxnSp>
          <p:nvCxnSpPr>
            <p:cNvPr id="808" name="Straight Arrow Connector 807"/>
            <p:cNvCxnSpPr/>
            <p:nvPr/>
          </p:nvCxnSpPr>
          <p:spPr>
            <a:xfrm flipH="1">
              <a:off x="4697693" y="5346182"/>
              <a:ext cx="201632" cy="1953"/>
            </a:xfrm>
            <a:prstGeom prst="straightConnector1">
              <a:avLst/>
            </a:prstGeom>
            <a:ln w="28575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809" name="TextBox 808"/>
          <p:cNvSpPr txBox="1"/>
          <p:nvPr/>
        </p:nvSpPr>
        <p:spPr>
          <a:xfrm>
            <a:off x="7507211" y="1704847"/>
            <a:ext cx="1361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Anti-CD20</a:t>
            </a:r>
          </a:p>
        </p:txBody>
      </p:sp>
      <p:grpSp>
        <p:nvGrpSpPr>
          <p:cNvPr id="330" name="Group 2"/>
          <p:cNvGrpSpPr>
            <a:grpSpLocks noChangeAspect="1"/>
          </p:cNvGrpSpPr>
          <p:nvPr/>
        </p:nvGrpSpPr>
        <p:grpSpPr bwMode="auto">
          <a:xfrm>
            <a:off x="4831584" y="3272007"/>
            <a:ext cx="1040589" cy="1040589"/>
            <a:chOff x="2688" y="3562"/>
            <a:chExt cx="374" cy="374"/>
          </a:xfrm>
        </p:grpSpPr>
        <p:sp>
          <p:nvSpPr>
            <p:cNvPr id="331" name="Freeform 3"/>
            <p:cNvSpPr>
              <a:spLocks noChangeAspect="1"/>
            </p:cNvSpPr>
            <p:nvPr/>
          </p:nvSpPr>
          <p:spPr bwMode="auto">
            <a:xfrm>
              <a:off x="2688" y="3562"/>
              <a:ext cx="374" cy="374"/>
            </a:xfrm>
            <a:custGeom>
              <a:avLst/>
              <a:gdLst>
                <a:gd name="T0" fmla="*/ 13 w 187"/>
                <a:gd name="T1" fmla="*/ 114 h 187"/>
                <a:gd name="T2" fmla="*/ 55 w 187"/>
                <a:gd name="T3" fmla="*/ 164 h 187"/>
                <a:gd name="T4" fmla="*/ 167 w 187"/>
                <a:gd name="T5" fmla="*/ 123 h 187"/>
                <a:gd name="T6" fmla="*/ 119 w 187"/>
                <a:gd name="T7" fmla="*/ 10 h 187"/>
                <a:gd name="T8" fmla="*/ 37 w 187"/>
                <a:gd name="T9" fmla="*/ 24 h 187"/>
                <a:gd name="T10" fmla="*/ 13 w 187"/>
                <a:gd name="T11" fmla="*/ 114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87">
                  <a:moveTo>
                    <a:pt x="13" y="114"/>
                  </a:moveTo>
                  <a:cubicBezTo>
                    <a:pt x="20" y="139"/>
                    <a:pt x="38" y="156"/>
                    <a:pt x="55" y="164"/>
                  </a:cubicBezTo>
                  <a:cubicBezTo>
                    <a:pt x="78" y="175"/>
                    <a:pt x="146" y="187"/>
                    <a:pt x="167" y="123"/>
                  </a:cubicBezTo>
                  <a:cubicBezTo>
                    <a:pt x="187" y="56"/>
                    <a:pt x="143" y="18"/>
                    <a:pt x="119" y="10"/>
                  </a:cubicBezTo>
                  <a:cubicBezTo>
                    <a:pt x="89" y="0"/>
                    <a:pt x="58" y="4"/>
                    <a:pt x="37" y="24"/>
                  </a:cubicBezTo>
                  <a:cubicBezTo>
                    <a:pt x="17" y="42"/>
                    <a:pt x="0" y="68"/>
                    <a:pt x="13" y="114"/>
                  </a:cubicBezTo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2" name="Freeform 4"/>
            <p:cNvSpPr>
              <a:spLocks noChangeAspect="1"/>
            </p:cNvSpPr>
            <p:nvPr/>
          </p:nvSpPr>
          <p:spPr bwMode="auto">
            <a:xfrm>
              <a:off x="2736" y="3600"/>
              <a:ext cx="232" cy="288"/>
            </a:xfrm>
            <a:custGeom>
              <a:avLst/>
              <a:gdLst>
                <a:gd name="T0" fmla="*/ 4 w 120"/>
                <a:gd name="T1" fmla="*/ 54 h 149"/>
                <a:gd name="T2" fmla="*/ 16 w 120"/>
                <a:gd name="T3" fmla="*/ 42 h 149"/>
                <a:gd name="T4" fmla="*/ 34 w 120"/>
                <a:gd name="T5" fmla="*/ 30 h 149"/>
                <a:gd name="T6" fmla="*/ 54 w 120"/>
                <a:gd name="T7" fmla="*/ 26 h 149"/>
                <a:gd name="T8" fmla="*/ 63 w 120"/>
                <a:gd name="T9" fmla="*/ 11 h 149"/>
                <a:gd name="T10" fmla="*/ 83 w 120"/>
                <a:gd name="T11" fmla="*/ 2 h 149"/>
                <a:gd name="T12" fmla="*/ 111 w 120"/>
                <a:gd name="T13" fmla="*/ 9 h 149"/>
                <a:gd name="T14" fmla="*/ 120 w 120"/>
                <a:gd name="T15" fmla="*/ 43 h 149"/>
                <a:gd name="T16" fmla="*/ 106 w 120"/>
                <a:gd name="T17" fmla="*/ 55 h 149"/>
                <a:gd name="T18" fmla="*/ 113 w 120"/>
                <a:gd name="T19" fmla="*/ 76 h 149"/>
                <a:gd name="T20" fmla="*/ 85 w 120"/>
                <a:gd name="T21" fmla="*/ 98 h 149"/>
                <a:gd name="T22" fmla="*/ 89 w 120"/>
                <a:gd name="T23" fmla="*/ 116 h 149"/>
                <a:gd name="T24" fmla="*/ 101 w 120"/>
                <a:gd name="T25" fmla="*/ 123 h 149"/>
                <a:gd name="T26" fmla="*/ 108 w 120"/>
                <a:gd name="T27" fmla="*/ 124 h 149"/>
                <a:gd name="T28" fmla="*/ 115 w 120"/>
                <a:gd name="T29" fmla="*/ 140 h 149"/>
                <a:gd name="T30" fmla="*/ 102 w 120"/>
                <a:gd name="T31" fmla="*/ 142 h 149"/>
                <a:gd name="T32" fmla="*/ 93 w 120"/>
                <a:gd name="T33" fmla="*/ 147 h 149"/>
                <a:gd name="T34" fmla="*/ 82 w 120"/>
                <a:gd name="T35" fmla="*/ 143 h 149"/>
                <a:gd name="T36" fmla="*/ 72 w 120"/>
                <a:gd name="T37" fmla="*/ 120 h 149"/>
                <a:gd name="T38" fmla="*/ 75 w 120"/>
                <a:gd name="T39" fmla="*/ 86 h 149"/>
                <a:gd name="T40" fmla="*/ 106 w 120"/>
                <a:gd name="T41" fmla="*/ 55 h 149"/>
                <a:gd name="T42" fmla="*/ 96 w 120"/>
                <a:gd name="T43" fmla="*/ 42 h 149"/>
                <a:gd name="T44" fmla="*/ 88 w 120"/>
                <a:gd name="T45" fmla="*/ 31 h 149"/>
                <a:gd name="T46" fmla="*/ 74 w 120"/>
                <a:gd name="T47" fmla="*/ 33 h 149"/>
                <a:gd name="T48" fmla="*/ 54 w 120"/>
                <a:gd name="T49" fmla="*/ 27 h 149"/>
                <a:gd name="T50" fmla="*/ 46 w 120"/>
                <a:gd name="T51" fmla="*/ 63 h 149"/>
                <a:gd name="T52" fmla="*/ 32 w 120"/>
                <a:gd name="T53" fmla="*/ 73 h 149"/>
                <a:gd name="T54" fmla="*/ 31 w 120"/>
                <a:gd name="T55" fmla="*/ 97 h 149"/>
                <a:gd name="T56" fmla="*/ 2 w 120"/>
                <a:gd name="T57" fmla="*/ 74 h 149"/>
                <a:gd name="T58" fmla="*/ 4 w 120"/>
                <a:gd name="T59" fmla="*/ 5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0" h="149">
                  <a:moveTo>
                    <a:pt x="4" y="54"/>
                  </a:moveTo>
                  <a:cubicBezTo>
                    <a:pt x="8" y="46"/>
                    <a:pt x="8" y="55"/>
                    <a:pt x="16" y="42"/>
                  </a:cubicBezTo>
                  <a:cubicBezTo>
                    <a:pt x="22" y="32"/>
                    <a:pt x="27" y="34"/>
                    <a:pt x="34" y="30"/>
                  </a:cubicBezTo>
                  <a:cubicBezTo>
                    <a:pt x="40" y="27"/>
                    <a:pt x="49" y="28"/>
                    <a:pt x="54" y="26"/>
                  </a:cubicBezTo>
                  <a:cubicBezTo>
                    <a:pt x="59" y="24"/>
                    <a:pt x="58" y="14"/>
                    <a:pt x="63" y="11"/>
                  </a:cubicBezTo>
                  <a:cubicBezTo>
                    <a:pt x="68" y="8"/>
                    <a:pt x="75" y="4"/>
                    <a:pt x="83" y="2"/>
                  </a:cubicBezTo>
                  <a:cubicBezTo>
                    <a:pt x="90" y="0"/>
                    <a:pt x="104" y="3"/>
                    <a:pt x="111" y="9"/>
                  </a:cubicBezTo>
                  <a:cubicBezTo>
                    <a:pt x="117" y="15"/>
                    <a:pt x="120" y="36"/>
                    <a:pt x="120" y="43"/>
                  </a:cubicBezTo>
                  <a:cubicBezTo>
                    <a:pt x="119" y="51"/>
                    <a:pt x="108" y="50"/>
                    <a:pt x="106" y="55"/>
                  </a:cubicBezTo>
                  <a:cubicBezTo>
                    <a:pt x="105" y="61"/>
                    <a:pt x="116" y="58"/>
                    <a:pt x="113" y="76"/>
                  </a:cubicBezTo>
                  <a:cubicBezTo>
                    <a:pt x="109" y="95"/>
                    <a:pt x="89" y="92"/>
                    <a:pt x="85" y="98"/>
                  </a:cubicBezTo>
                  <a:cubicBezTo>
                    <a:pt x="81" y="105"/>
                    <a:pt x="86" y="112"/>
                    <a:pt x="89" y="116"/>
                  </a:cubicBezTo>
                  <a:cubicBezTo>
                    <a:pt x="91" y="120"/>
                    <a:pt x="98" y="122"/>
                    <a:pt x="101" y="123"/>
                  </a:cubicBezTo>
                  <a:cubicBezTo>
                    <a:pt x="104" y="124"/>
                    <a:pt x="103" y="122"/>
                    <a:pt x="108" y="124"/>
                  </a:cubicBezTo>
                  <a:cubicBezTo>
                    <a:pt x="113" y="127"/>
                    <a:pt x="116" y="132"/>
                    <a:pt x="115" y="140"/>
                  </a:cubicBezTo>
                  <a:cubicBezTo>
                    <a:pt x="114" y="149"/>
                    <a:pt x="106" y="141"/>
                    <a:pt x="102" y="142"/>
                  </a:cubicBezTo>
                  <a:cubicBezTo>
                    <a:pt x="99" y="144"/>
                    <a:pt x="96" y="147"/>
                    <a:pt x="93" y="147"/>
                  </a:cubicBezTo>
                  <a:cubicBezTo>
                    <a:pt x="90" y="147"/>
                    <a:pt x="86" y="148"/>
                    <a:pt x="82" y="143"/>
                  </a:cubicBezTo>
                  <a:cubicBezTo>
                    <a:pt x="79" y="139"/>
                    <a:pt x="73" y="129"/>
                    <a:pt x="72" y="120"/>
                  </a:cubicBezTo>
                  <a:cubicBezTo>
                    <a:pt x="71" y="110"/>
                    <a:pt x="70" y="97"/>
                    <a:pt x="75" y="86"/>
                  </a:cubicBezTo>
                  <a:cubicBezTo>
                    <a:pt x="81" y="75"/>
                    <a:pt x="104" y="79"/>
                    <a:pt x="106" y="55"/>
                  </a:cubicBezTo>
                  <a:cubicBezTo>
                    <a:pt x="110" y="48"/>
                    <a:pt x="99" y="46"/>
                    <a:pt x="96" y="42"/>
                  </a:cubicBezTo>
                  <a:cubicBezTo>
                    <a:pt x="93" y="38"/>
                    <a:pt x="91" y="32"/>
                    <a:pt x="88" y="31"/>
                  </a:cubicBezTo>
                  <a:cubicBezTo>
                    <a:pt x="84" y="29"/>
                    <a:pt x="80" y="33"/>
                    <a:pt x="74" y="33"/>
                  </a:cubicBezTo>
                  <a:cubicBezTo>
                    <a:pt x="68" y="32"/>
                    <a:pt x="58" y="22"/>
                    <a:pt x="54" y="27"/>
                  </a:cubicBezTo>
                  <a:cubicBezTo>
                    <a:pt x="49" y="32"/>
                    <a:pt x="49" y="55"/>
                    <a:pt x="46" y="63"/>
                  </a:cubicBezTo>
                  <a:cubicBezTo>
                    <a:pt x="42" y="70"/>
                    <a:pt x="35" y="67"/>
                    <a:pt x="32" y="73"/>
                  </a:cubicBezTo>
                  <a:cubicBezTo>
                    <a:pt x="30" y="79"/>
                    <a:pt x="41" y="92"/>
                    <a:pt x="31" y="97"/>
                  </a:cubicBezTo>
                  <a:cubicBezTo>
                    <a:pt x="0" y="111"/>
                    <a:pt x="3" y="69"/>
                    <a:pt x="2" y="74"/>
                  </a:cubicBezTo>
                  <a:cubicBezTo>
                    <a:pt x="2" y="74"/>
                    <a:pt x="2" y="58"/>
                    <a:pt x="4" y="54"/>
                  </a:cubicBezTo>
                </a:path>
              </a:pathLst>
            </a:custGeom>
            <a:solidFill>
              <a:srgbClr val="710E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3" name="Oval 5"/>
            <p:cNvSpPr>
              <a:spLocks noChangeAspect="1" noChangeArrowheads="1"/>
            </p:cNvSpPr>
            <p:nvPr/>
          </p:nvSpPr>
          <p:spPr bwMode="auto">
            <a:xfrm>
              <a:off x="2743" y="3801"/>
              <a:ext cx="40" cy="40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4" name="Oval 6"/>
            <p:cNvSpPr>
              <a:spLocks noChangeAspect="1" noChangeArrowheads="1"/>
            </p:cNvSpPr>
            <p:nvPr/>
          </p:nvSpPr>
          <p:spPr bwMode="auto">
            <a:xfrm>
              <a:off x="2872" y="3799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5" name="Oval 7"/>
            <p:cNvSpPr>
              <a:spLocks noChangeAspect="1" noChangeArrowheads="1"/>
            </p:cNvSpPr>
            <p:nvPr/>
          </p:nvSpPr>
          <p:spPr bwMode="auto">
            <a:xfrm>
              <a:off x="2791" y="3774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6" name="Oval 8"/>
            <p:cNvSpPr>
              <a:spLocks noChangeAspect="1" noChangeArrowheads="1"/>
            </p:cNvSpPr>
            <p:nvPr/>
          </p:nvSpPr>
          <p:spPr bwMode="auto">
            <a:xfrm>
              <a:off x="2839" y="3774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7" name="Oval 9"/>
            <p:cNvSpPr>
              <a:spLocks noChangeAspect="1" noChangeArrowheads="1"/>
            </p:cNvSpPr>
            <p:nvPr/>
          </p:nvSpPr>
          <p:spPr bwMode="auto">
            <a:xfrm>
              <a:off x="2935" y="3774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" name="Oval 10"/>
            <p:cNvSpPr>
              <a:spLocks noChangeAspect="1" noChangeArrowheads="1"/>
            </p:cNvSpPr>
            <p:nvPr/>
          </p:nvSpPr>
          <p:spPr bwMode="auto">
            <a:xfrm>
              <a:off x="2727" y="3728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9" name="Oval 11"/>
            <p:cNvSpPr>
              <a:spLocks noChangeAspect="1" noChangeArrowheads="1"/>
            </p:cNvSpPr>
            <p:nvPr/>
          </p:nvSpPr>
          <p:spPr bwMode="auto">
            <a:xfrm>
              <a:off x="2887" y="3774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0" name="Oval 12"/>
            <p:cNvSpPr>
              <a:spLocks noChangeAspect="1" noChangeArrowheads="1"/>
            </p:cNvSpPr>
            <p:nvPr/>
          </p:nvSpPr>
          <p:spPr bwMode="auto">
            <a:xfrm>
              <a:off x="2804" y="3827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1" name="Oval 13"/>
            <p:cNvSpPr>
              <a:spLocks noChangeAspect="1" noChangeArrowheads="1"/>
            </p:cNvSpPr>
            <p:nvPr/>
          </p:nvSpPr>
          <p:spPr bwMode="auto">
            <a:xfrm>
              <a:off x="2944" y="3829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2" name="Oval 14"/>
            <p:cNvSpPr>
              <a:spLocks noChangeAspect="1" noChangeArrowheads="1"/>
            </p:cNvSpPr>
            <p:nvPr/>
          </p:nvSpPr>
          <p:spPr bwMode="auto">
            <a:xfrm>
              <a:off x="2959" y="3804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3" name="Oval 15"/>
            <p:cNvSpPr>
              <a:spLocks noChangeAspect="1" noChangeArrowheads="1"/>
            </p:cNvSpPr>
            <p:nvPr/>
          </p:nvSpPr>
          <p:spPr bwMode="auto">
            <a:xfrm>
              <a:off x="2861" y="3756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4" name="Oval 16"/>
            <p:cNvSpPr>
              <a:spLocks noChangeAspect="1" noChangeArrowheads="1"/>
            </p:cNvSpPr>
            <p:nvPr/>
          </p:nvSpPr>
          <p:spPr bwMode="auto">
            <a:xfrm>
              <a:off x="2800" y="3734"/>
              <a:ext cx="40" cy="40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5" name="Oval 17"/>
            <p:cNvSpPr>
              <a:spLocks noChangeAspect="1" noChangeArrowheads="1"/>
            </p:cNvSpPr>
            <p:nvPr/>
          </p:nvSpPr>
          <p:spPr bwMode="auto">
            <a:xfrm>
              <a:off x="2818" y="3793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6" name="Oval 18"/>
            <p:cNvSpPr>
              <a:spLocks noChangeAspect="1" noChangeArrowheads="1"/>
            </p:cNvSpPr>
            <p:nvPr/>
          </p:nvSpPr>
          <p:spPr bwMode="auto">
            <a:xfrm>
              <a:off x="2971" y="3759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7" name="Oval 19"/>
            <p:cNvSpPr>
              <a:spLocks noChangeAspect="1" noChangeArrowheads="1"/>
            </p:cNvSpPr>
            <p:nvPr/>
          </p:nvSpPr>
          <p:spPr bwMode="auto">
            <a:xfrm>
              <a:off x="2866" y="3855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8" name="Oval 20"/>
            <p:cNvSpPr>
              <a:spLocks noChangeAspect="1" noChangeArrowheads="1"/>
            </p:cNvSpPr>
            <p:nvPr/>
          </p:nvSpPr>
          <p:spPr bwMode="auto">
            <a:xfrm>
              <a:off x="2835" y="3834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5" name="Oval 21"/>
            <p:cNvSpPr>
              <a:spLocks noChangeAspect="1" noChangeArrowheads="1"/>
            </p:cNvSpPr>
            <p:nvPr/>
          </p:nvSpPr>
          <p:spPr bwMode="auto">
            <a:xfrm>
              <a:off x="2914" y="3796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8" name="Oval 22"/>
            <p:cNvSpPr>
              <a:spLocks noChangeAspect="1" noChangeArrowheads="1"/>
            </p:cNvSpPr>
            <p:nvPr/>
          </p:nvSpPr>
          <p:spPr bwMode="auto">
            <a:xfrm>
              <a:off x="2779" y="3683"/>
              <a:ext cx="40" cy="40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9" name="Oval 23"/>
            <p:cNvSpPr>
              <a:spLocks noChangeAspect="1" noChangeArrowheads="1"/>
            </p:cNvSpPr>
            <p:nvPr/>
          </p:nvSpPr>
          <p:spPr bwMode="auto">
            <a:xfrm>
              <a:off x="2743" y="3630"/>
              <a:ext cx="40" cy="40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60" name="Oval 24"/>
            <p:cNvSpPr>
              <a:spLocks noChangeAspect="1" noChangeArrowheads="1"/>
            </p:cNvSpPr>
            <p:nvPr/>
          </p:nvSpPr>
          <p:spPr bwMode="auto">
            <a:xfrm>
              <a:off x="2920" y="3655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61" name="Oval 25"/>
            <p:cNvSpPr>
              <a:spLocks noChangeAspect="1" noChangeArrowheads="1"/>
            </p:cNvSpPr>
            <p:nvPr/>
          </p:nvSpPr>
          <p:spPr bwMode="auto">
            <a:xfrm>
              <a:off x="2839" y="3630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62" name="Oval 26"/>
            <p:cNvSpPr>
              <a:spLocks noChangeAspect="1" noChangeArrowheads="1"/>
            </p:cNvSpPr>
            <p:nvPr/>
          </p:nvSpPr>
          <p:spPr bwMode="auto">
            <a:xfrm>
              <a:off x="2887" y="3630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63" name="Oval 27"/>
            <p:cNvSpPr>
              <a:spLocks noChangeAspect="1" noChangeArrowheads="1"/>
            </p:cNvSpPr>
            <p:nvPr/>
          </p:nvSpPr>
          <p:spPr bwMode="auto">
            <a:xfrm>
              <a:off x="2966" y="3624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64" name="Oval 28"/>
            <p:cNvSpPr>
              <a:spLocks noChangeAspect="1" noChangeArrowheads="1"/>
            </p:cNvSpPr>
            <p:nvPr/>
          </p:nvSpPr>
          <p:spPr bwMode="auto">
            <a:xfrm>
              <a:off x="2793" y="3638"/>
              <a:ext cx="40" cy="40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65" name="Oval 29"/>
            <p:cNvSpPr>
              <a:spLocks noChangeAspect="1" noChangeArrowheads="1"/>
            </p:cNvSpPr>
            <p:nvPr/>
          </p:nvSpPr>
          <p:spPr bwMode="auto">
            <a:xfrm>
              <a:off x="2896" y="3587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66" name="Oval 30"/>
            <p:cNvSpPr>
              <a:spLocks noChangeAspect="1" noChangeArrowheads="1"/>
            </p:cNvSpPr>
            <p:nvPr/>
          </p:nvSpPr>
          <p:spPr bwMode="auto">
            <a:xfrm>
              <a:off x="2793" y="3590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67" name="Oval 31"/>
            <p:cNvSpPr>
              <a:spLocks noChangeAspect="1" noChangeArrowheads="1"/>
            </p:cNvSpPr>
            <p:nvPr/>
          </p:nvSpPr>
          <p:spPr bwMode="auto">
            <a:xfrm>
              <a:off x="2935" y="3630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68" name="Oval 32"/>
            <p:cNvSpPr>
              <a:spLocks noChangeAspect="1" noChangeArrowheads="1"/>
            </p:cNvSpPr>
            <p:nvPr/>
          </p:nvSpPr>
          <p:spPr bwMode="auto">
            <a:xfrm>
              <a:off x="2820" y="3715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69" name="Oval 33"/>
            <p:cNvSpPr>
              <a:spLocks noChangeAspect="1" noChangeArrowheads="1"/>
            </p:cNvSpPr>
            <p:nvPr/>
          </p:nvSpPr>
          <p:spPr bwMode="auto">
            <a:xfrm>
              <a:off x="2743" y="3676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70" name="Oval 34"/>
            <p:cNvSpPr>
              <a:spLocks noChangeAspect="1" noChangeArrowheads="1"/>
            </p:cNvSpPr>
            <p:nvPr/>
          </p:nvSpPr>
          <p:spPr bwMode="auto">
            <a:xfrm>
              <a:off x="2992" y="3685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71" name="Oval 35"/>
            <p:cNvSpPr>
              <a:spLocks noChangeAspect="1" noChangeArrowheads="1"/>
            </p:cNvSpPr>
            <p:nvPr/>
          </p:nvSpPr>
          <p:spPr bwMode="auto">
            <a:xfrm>
              <a:off x="2992" y="3657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72" name="Oval 36"/>
            <p:cNvSpPr>
              <a:spLocks noChangeAspect="1" noChangeArrowheads="1"/>
            </p:cNvSpPr>
            <p:nvPr/>
          </p:nvSpPr>
          <p:spPr bwMode="auto">
            <a:xfrm>
              <a:off x="2909" y="3612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73" name="Oval 37"/>
            <p:cNvSpPr>
              <a:spLocks noChangeAspect="1" noChangeArrowheads="1"/>
            </p:cNvSpPr>
            <p:nvPr/>
          </p:nvSpPr>
          <p:spPr bwMode="auto">
            <a:xfrm>
              <a:off x="2848" y="3590"/>
              <a:ext cx="40" cy="40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74" name="Oval 38"/>
            <p:cNvSpPr>
              <a:spLocks noChangeAspect="1" noChangeArrowheads="1"/>
            </p:cNvSpPr>
            <p:nvPr/>
          </p:nvSpPr>
          <p:spPr bwMode="auto">
            <a:xfrm>
              <a:off x="2866" y="3649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75" name="Oval 39"/>
            <p:cNvSpPr>
              <a:spLocks noChangeAspect="1" noChangeArrowheads="1"/>
            </p:cNvSpPr>
            <p:nvPr/>
          </p:nvSpPr>
          <p:spPr bwMode="auto">
            <a:xfrm>
              <a:off x="2914" y="3711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76" name="Oval 40"/>
            <p:cNvSpPr>
              <a:spLocks noChangeAspect="1" noChangeArrowheads="1"/>
            </p:cNvSpPr>
            <p:nvPr/>
          </p:nvSpPr>
          <p:spPr bwMode="auto">
            <a:xfrm>
              <a:off x="2883" y="3725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77" name="Oval 41"/>
            <p:cNvSpPr>
              <a:spLocks noChangeAspect="1" noChangeArrowheads="1"/>
            </p:cNvSpPr>
            <p:nvPr/>
          </p:nvSpPr>
          <p:spPr bwMode="auto">
            <a:xfrm>
              <a:off x="2962" y="3652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78" name="Oval 42"/>
            <p:cNvSpPr>
              <a:spLocks noChangeAspect="1" noChangeArrowheads="1"/>
            </p:cNvSpPr>
            <p:nvPr/>
          </p:nvSpPr>
          <p:spPr bwMode="auto">
            <a:xfrm>
              <a:off x="2935" y="3604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79" name="Oval 43"/>
            <p:cNvSpPr>
              <a:spLocks noChangeAspect="1" noChangeArrowheads="1"/>
            </p:cNvSpPr>
            <p:nvPr/>
          </p:nvSpPr>
          <p:spPr bwMode="auto">
            <a:xfrm>
              <a:off x="2887" y="3822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0" name="Oval 44"/>
            <p:cNvSpPr>
              <a:spLocks noChangeAspect="1" noChangeArrowheads="1"/>
            </p:cNvSpPr>
            <p:nvPr/>
          </p:nvSpPr>
          <p:spPr bwMode="auto">
            <a:xfrm>
              <a:off x="2935" y="3822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1" name="Oval 45"/>
            <p:cNvSpPr>
              <a:spLocks noChangeAspect="1" noChangeArrowheads="1"/>
            </p:cNvSpPr>
            <p:nvPr/>
          </p:nvSpPr>
          <p:spPr bwMode="auto">
            <a:xfrm>
              <a:off x="2793" y="3782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2" name="Oval 46"/>
            <p:cNvSpPr>
              <a:spLocks noChangeAspect="1" noChangeArrowheads="1"/>
            </p:cNvSpPr>
            <p:nvPr/>
          </p:nvSpPr>
          <p:spPr bwMode="auto">
            <a:xfrm>
              <a:off x="2841" y="3782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3" name="Oval 47"/>
            <p:cNvSpPr>
              <a:spLocks noChangeAspect="1" noChangeArrowheads="1"/>
            </p:cNvSpPr>
            <p:nvPr/>
          </p:nvSpPr>
          <p:spPr bwMode="auto">
            <a:xfrm>
              <a:off x="2819" y="3860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4" name="Oval 48"/>
            <p:cNvSpPr>
              <a:spLocks noChangeAspect="1" noChangeArrowheads="1"/>
            </p:cNvSpPr>
            <p:nvPr/>
          </p:nvSpPr>
          <p:spPr bwMode="auto">
            <a:xfrm>
              <a:off x="2957" y="3804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5" name="Oval 49"/>
            <p:cNvSpPr>
              <a:spLocks noChangeAspect="1" noChangeArrowheads="1"/>
            </p:cNvSpPr>
            <p:nvPr/>
          </p:nvSpPr>
          <p:spPr bwMode="auto">
            <a:xfrm>
              <a:off x="2914" y="3841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6" name="Oval 50"/>
            <p:cNvSpPr>
              <a:spLocks noChangeAspect="1" noChangeArrowheads="1"/>
            </p:cNvSpPr>
            <p:nvPr/>
          </p:nvSpPr>
          <p:spPr bwMode="auto">
            <a:xfrm>
              <a:off x="2846" y="3692"/>
              <a:ext cx="40" cy="40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7" name="Oval 51"/>
            <p:cNvSpPr>
              <a:spLocks noChangeAspect="1" noChangeArrowheads="1"/>
            </p:cNvSpPr>
            <p:nvPr/>
          </p:nvSpPr>
          <p:spPr bwMode="auto">
            <a:xfrm>
              <a:off x="3008" y="3724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8" name="Oval 52"/>
            <p:cNvSpPr>
              <a:spLocks noChangeAspect="1" noChangeArrowheads="1"/>
            </p:cNvSpPr>
            <p:nvPr/>
          </p:nvSpPr>
          <p:spPr bwMode="auto">
            <a:xfrm>
              <a:off x="2935" y="3699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" name="Oval 53"/>
            <p:cNvSpPr>
              <a:spLocks noChangeAspect="1" noChangeArrowheads="1"/>
            </p:cNvSpPr>
            <p:nvPr/>
          </p:nvSpPr>
          <p:spPr bwMode="auto">
            <a:xfrm>
              <a:off x="2983" y="3699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0" name="Oval 54"/>
            <p:cNvSpPr>
              <a:spLocks noChangeAspect="1" noChangeArrowheads="1"/>
            </p:cNvSpPr>
            <p:nvPr/>
          </p:nvSpPr>
          <p:spPr bwMode="auto">
            <a:xfrm>
              <a:off x="2841" y="3659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1" name="Oval 55"/>
            <p:cNvSpPr>
              <a:spLocks noChangeAspect="1" noChangeArrowheads="1"/>
            </p:cNvSpPr>
            <p:nvPr/>
          </p:nvSpPr>
          <p:spPr bwMode="auto">
            <a:xfrm>
              <a:off x="2889" y="3659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2" name="Oval 56"/>
            <p:cNvSpPr>
              <a:spLocks noChangeAspect="1" noChangeArrowheads="1"/>
            </p:cNvSpPr>
            <p:nvPr/>
          </p:nvSpPr>
          <p:spPr bwMode="auto">
            <a:xfrm>
              <a:off x="2916" y="3784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3" name="Oval 57"/>
            <p:cNvSpPr>
              <a:spLocks noChangeAspect="1" noChangeArrowheads="1"/>
            </p:cNvSpPr>
            <p:nvPr/>
          </p:nvSpPr>
          <p:spPr bwMode="auto">
            <a:xfrm>
              <a:off x="2839" y="3745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4" name="Oval 58"/>
            <p:cNvSpPr>
              <a:spLocks noChangeAspect="1" noChangeArrowheads="1"/>
            </p:cNvSpPr>
            <p:nvPr/>
          </p:nvSpPr>
          <p:spPr bwMode="auto">
            <a:xfrm>
              <a:off x="2730" y="3763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5" name="Oval 59"/>
            <p:cNvSpPr>
              <a:spLocks noChangeAspect="1" noChangeArrowheads="1"/>
            </p:cNvSpPr>
            <p:nvPr/>
          </p:nvSpPr>
          <p:spPr bwMode="auto">
            <a:xfrm>
              <a:off x="2962" y="3718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6" name="Oval 60"/>
            <p:cNvSpPr>
              <a:spLocks noChangeAspect="1" noChangeArrowheads="1"/>
            </p:cNvSpPr>
            <p:nvPr/>
          </p:nvSpPr>
          <p:spPr bwMode="auto">
            <a:xfrm>
              <a:off x="2935" y="3725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7" name="Oval 61"/>
            <p:cNvSpPr>
              <a:spLocks noChangeAspect="1" noChangeArrowheads="1"/>
            </p:cNvSpPr>
            <p:nvPr/>
          </p:nvSpPr>
          <p:spPr bwMode="auto">
            <a:xfrm>
              <a:off x="2979" y="3794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8" name="Freeform 62"/>
            <p:cNvSpPr>
              <a:spLocks noChangeAspect="1"/>
            </p:cNvSpPr>
            <p:nvPr/>
          </p:nvSpPr>
          <p:spPr bwMode="auto">
            <a:xfrm>
              <a:off x="2703" y="3573"/>
              <a:ext cx="147" cy="141"/>
            </a:xfrm>
            <a:custGeom>
              <a:avLst/>
              <a:gdLst>
                <a:gd name="T0" fmla="*/ 147 w 147"/>
                <a:gd name="T1" fmla="*/ 12 h 141"/>
                <a:gd name="T2" fmla="*/ 19 w 147"/>
                <a:gd name="T3" fmla="*/ 141 h 141"/>
                <a:gd name="T4" fmla="*/ 147 w 147"/>
                <a:gd name="T5" fmla="*/ 1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7" h="141">
                  <a:moveTo>
                    <a:pt x="147" y="12"/>
                  </a:moveTo>
                  <a:cubicBezTo>
                    <a:pt x="103" y="0"/>
                    <a:pt x="0" y="63"/>
                    <a:pt x="19" y="141"/>
                  </a:cubicBezTo>
                  <a:cubicBezTo>
                    <a:pt x="21" y="64"/>
                    <a:pt x="97" y="19"/>
                    <a:pt x="147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56" name="TextBox 155">
            <a:extLst>
              <a:ext uri="{FF2B5EF4-FFF2-40B4-BE49-F238E27FC236}">
                <a16:creationId xmlns:a16="http://schemas.microsoft.com/office/drawing/2014/main" id="{A3914A8B-9A84-4542-A46C-907D0CDC1EDB}"/>
              </a:ext>
            </a:extLst>
          </p:cNvPr>
          <p:cNvSpPr txBox="1"/>
          <p:nvPr/>
        </p:nvSpPr>
        <p:spPr>
          <a:xfrm>
            <a:off x="3441003" y="1842402"/>
            <a:ext cx="10975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4h &amp; 24h</a:t>
            </a:r>
            <a:endParaRPr lang="en-GB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322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Title 1"/>
          <p:cNvSpPr txBox="1">
            <a:spLocks/>
          </p:cNvSpPr>
          <p:nvPr/>
        </p:nvSpPr>
        <p:spPr>
          <a:xfrm>
            <a:off x="395536" y="197768"/>
            <a:ext cx="4968552" cy="92697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Results and Discussion</a:t>
            </a:r>
          </a:p>
          <a:p>
            <a:pPr lvl="0" algn="l">
              <a:spcBef>
                <a:spcPts val="0"/>
              </a:spcBef>
            </a:pPr>
            <a:r>
              <a:rPr lang="en-GB" sz="2000" dirty="0">
                <a:solidFill>
                  <a:srgbClr val="4F81B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(Percentage of infection) </a:t>
            </a:r>
            <a:endParaRPr lang="en-GB" sz="4000" dirty="0">
              <a:solidFill>
                <a:srgbClr val="4F81BD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en-GB" sz="36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932" name="Group 2931"/>
          <p:cNvGrpSpPr/>
          <p:nvPr/>
        </p:nvGrpSpPr>
        <p:grpSpPr>
          <a:xfrm>
            <a:off x="43460" y="943019"/>
            <a:ext cx="9069437" cy="5709679"/>
            <a:chOff x="43460" y="943019"/>
            <a:chExt cx="9069437" cy="5709679"/>
          </a:xfrm>
        </p:grpSpPr>
        <p:grpSp>
          <p:nvGrpSpPr>
            <p:cNvPr id="28" name="Group 27"/>
            <p:cNvGrpSpPr/>
            <p:nvPr/>
          </p:nvGrpSpPr>
          <p:grpSpPr>
            <a:xfrm>
              <a:off x="1553522" y="4932483"/>
              <a:ext cx="949981" cy="346579"/>
              <a:chOff x="3796261" y="1326342"/>
              <a:chExt cx="1264704" cy="534667"/>
            </a:xfrm>
          </p:grpSpPr>
          <p:sp>
            <p:nvSpPr>
              <p:cNvPr id="29" name="Right Brace 28"/>
              <p:cNvSpPr/>
              <p:nvPr/>
            </p:nvSpPr>
            <p:spPr>
              <a:xfrm rot="16200000">
                <a:off x="4197280" y="925323"/>
                <a:ext cx="462666" cy="1264704"/>
              </a:xfrm>
              <a:prstGeom prst="rightBrace">
                <a:avLst>
                  <a:gd name="adj1" fmla="val 18285"/>
                  <a:gd name="adj2" fmla="val 66713"/>
                </a:avLst>
              </a:prstGeom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0" name="Straight Arrow Connector 29"/>
              <p:cNvCxnSpPr>
                <a:stCxn id="29" idx="0"/>
              </p:cNvCxnSpPr>
              <p:nvPr/>
            </p:nvCxnSpPr>
            <p:spPr>
              <a:xfrm>
                <a:off x="3796264" y="1789008"/>
                <a:ext cx="0" cy="72001"/>
              </a:xfrm>
              <a:prstGeom prst="straightConnector1">
                <a:avLst/>
              </a:prstGeom>
              <a:ln w="28575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5059200" y="1753009"/>
                <a:ext cx="0" cy="108000"/>
              </a:xfrm>
              <a:prstGeom prst="straightConnector1">
                <a:avLst/>
              </a:prstGeom>
              <a:ln w="28575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5" name="Group 184"/>
            <p:cNvGrpSpPr/>
            <p:nvPr/>
          </p:nvGrpSpPr>
          <p:grpSpPr>
            <a:xfrm>
              <a:off x="4569376" y="4964498"/>
              <a:ext cx="949981" cy="346579"/>
              <a:chOff x="3796261" y="1326342"/>
              <a:chExt cx="1264704" cy="534667"/>
            </a:xfrm>
          </p:grpSpPr>
          <p:sp>
            <p:nvSpPr>
              <p:cNvPr id="186" name="Right Brace 185"/>
              <p:cNvSpPr/>
              <p:nvPr/>
            </p:nvSpPr>
            <p:spPr>
              <a:xfrm rot="16200000">
                <a:off x="4197280" y="925323"/>
                <a:ext cx="462666" cy="1264704"/>
              </a:xfrm>
              <a:prstGeom prst="rightBrace">
                <a:avLst>
                  <a:gd name="adj1" fmla="val 18285"/>
                  <a:gd name="adj2" fmla="val 76299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87" name="Straight Arrow Connector 186"/>
              <p:cNvCxnSpPr>
                <a:stCxn id="186" idx="0"/>
              </p:cNvCxnSpPr>
              <p:nvPr/>
            </p:nvCxnSpPr>
            <p:spPr>
              <a:xfrm>
                <a:off x="3796261" y="1789008"/>
                <a:ext cx="3" cy="7200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Arrow Connector 187"/>
              <p:cNvCxnSpPr/>
              <p:nvPr/>
            </p:nvCxnSpPr>
            <p:spPr>
              <a:xfrm>
                <a:off x="5059200" y="1753009"/>
                <a:ext cx="0" cy="10800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1" name="Group 220"/>
            <p:cNvGrpSpPr/>
            <p:nvPr/>
          </p:nvGrpSpPr>
          <p:grpSpPr>
            <a:xfrm>
              <a:off x="7583290" y="4956103"/>
              <a:ext cx="949981" cy="346579"/>
              <a:chOff x="3796261" y="1326342"/>
              <a:chExt cx="1264704" cy="534667"/>
            </a:xfrm>
          </p:grpSpPr>
          <p:sp>
            <p:nvSpPr>
              <p:cNvPr id="222" name="Right Brace 221"/>
              <p:cNvSpPr/>
              <p:nvPr/>
            </p:nvSpPr>
            <p:spPr>
              <a:xfrm rot="16200000">
                <a:off x="4197280" y="925323"/>
                <a:ext cx="462666" cy="1264704"/>
              </a:xfrm>
              <a:prstGeom prst="rightBrace">
                <a:avLst>
                  <a:gd name="adj1" fmla="val 18285"/>
                  <a:gd name="adj2" fmla="val 72249"/>
                </a:avLst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23" name="Straight Arrow Connector 222"/>
              <p:cNvCxnSpPr>
                <a:stCxn id="222" idx="0"/>
              </p:cNvCxnSpPr>
              <p:nvPr/>
            </p:nvCxnSpPr>
            <p:spPr>
              <a:xfrm>
                <a:off x="3796264" y="1789008"/>
                <a:ext cx="0" cy="72001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Arrow Connector 223"/>
              <p:cNvCxnSpPr/>
              <p:nvPr/>
            </p:nvCxnSpPr>
            <p:spPr>
              <a:xfrm>
                <a:off x="5059200" y="1753009"/>
                <a:ext cx="0" cy="10800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6955" y="5315038"/>
              <a:ext cx="873967" cy="90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2369" y="5316318"/>
              <a:ext cx="873967" cy="90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3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2279" y="5331626"/>
              <a:ext cx="873967" cy="90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5412" y="5333199"/>
              <a:ext cx="873967" cy="90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9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4653" y="5301208"/>
              <a:ext cx="873967" cy="90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0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5414" y="5309363"/>
              <a:ext cx="873967" cy="90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" name="Group 23"/>
            <p:cNvGrpSpPr/>
            <p:nvPr/>
          </p:nvGrpSpPr>
          <p:grpSpPr>
            <a:xfrm>
              <a:off x="2344469" y="5959435"/>
              <a:ext cx="587155" cy="593133"/>
              <a:chOff x="3771092" y="596012"/>
              <a:chExt cx="959964" cy="959964"/>
            </a:xfrm>
          </p:grpSpPr>
          <p:grpSp>
            <p:nvGrpSpPr>
              <p:cNvPr id="92" name="Group 2"/>
              <p:cNvGrpSpPr>
                <a:grpSpLocks noChangeAspect="1"/>
              </p:cNvGrpSpPr>
              <p:nvPr/>
            </p:nvGrpSpPr>
            <p:grpSpPr bwMode="auto">
              <a:xfrm>
                <a:off x="3771092" y="596012"/>
                <a:ext cx="959964" cy="959964"/>
                <a:chOff x="2688" y="3562"/>
                <a:chExt cx="374" cy="374"/>
              </a:xfrm>
            </p:grpSpPr>
            <p:sp>
              <p:nvSpPr>
                <p:cNvPr id="120" name="Freeform 3"/>
                <p:cNvSpPr>
                  <a:spLocks noChangeAspect="1"/>
                </p:cNvSpPr>
                <p:nvPr/>
              </p:nvSpPr>
              <p:spPr bwMode="auto">
                <a:xfrm>
                  <a:off x="2688" y="3562"/>
                  <a:ext cx="374" cy="374"/>
                </a:xfrm>
                <a:custGeom>
                  <a:avLst/>
                  <a:gdLst>
                    <a:gd name="T0" fmla="*/ 13 w 187"/>
                    <a:gd name="T1" fmla="*/ 114 h 187"/>
                    <a:gd name="T2" fmla="*/ 55 w 187"/>
                    <a:gd name="T3" fmla="*/ 164 h 187"/>
                    <a:gd name="T4" fmla="*/ 167 w 187"/>
                    <a:gd name="T5" fmla="*/ 123 h 187"/>
                    <a:gd name="T6" fmla="*/ 119 w 187"/>
                    <a:gd name="T7" fmla="*/ 10 h 187"/>
                    <a:gd name="T8" fmla="*/ 37 w 187"/>
                    <a:gd name="T9" fmla="*/ 24 h 187"/>
                    <a:gd name="T10" fmla="*/ 13 w 187"/>
                    <a:gd name="T11" fmla="*/ 114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7" h="187">
                      <a:moveTo>
                        <a:pt x="13" y="114"/>
                      </a:moveTo>
                      <a:cubicBezTo>
                        <a:pt x="20" y="139"/>
                        <a:pt x="38" y="156"/>
                        <a:pt x="55" y="164"/>
                      </a:cubicBezTo>
                      <a:cubicBezTo>
                        <a:pt x="78" y="175"/>
                        <a:pt x="146" y="187"/>
                        <a:pt x="167" y="123"/>
                      </a:cubicBezTo>
                      <a:cubicBezTo>
                        <a:pt x="187" y="56"/>
                        <a:pt x="143" y="18"/>
                        <a:pt x="119" y="10"/>
                      </a:cubicBezTo>
                      <a:cubicBezTo>
                        <a:pt x="89" y="0"/>
                        <a:pt x="58" y="4"/>
                        <a:pt x="37" y="24"/>
                      </a:cubicBezTo>
                      <a:cubicBezTo>
                        <a:pt x="17" y="42"/>
                        <a:pt x="0" y="68"/>
                        <a:pt x="13" y="114"/>
                      </a:cubicBezTo>
                    </a:path>
                  </a:pathLst>
                </a:custGeom>
                <a:solidFill>
                  <a:srgbClr val="CC9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1" name="Freeform 4"/>
                <p:cNvSpPr>
                  <a:spLocks noChangeAspect="1"/>
                </p:cNvSpPr>
                <p:nvPr/>
              </p:nvSpPr>
              <p:spPr bwMode="auto">
                <a:xfrm>
                  <a:off x="2736" y="3600"/>
                  <a:ext cx="232" cy="288"/>
                </a:xfrm>
                <a:custGeom>
                  <a:avLst/>
                  <a:gdLst>
                    <a:gd name="T0" fmla="*/ 4 w 120"/>
                    <a:gd name="T1" fmla="*/ 54 h 149"/>
                    <a:gd name="T2" fmla="*/ 16 w 120"/>
                    <a:gd name="T3" fmla="*/ 42 h 149"/>
                    <a:gd name="T4" fmla="*/ 34 w 120"/>
                    <a:gd name="T5" fmla="*/ 30 h 149"/>
                    <a:gd name="T6" fmla="*/ 54 w 120"/>
                    <a:gd name="T7" fmla="*/ 26 h 149"/>
                    <a:gd name="T8" fmla="*/ 63 w 120"/>
                    <a:gd name="T9" fmla="*/ 11 h 149"/>
                    <a:gd name="T10" fmla="*/ 83 w 120"/>
                    <a:gd name="T11" fmla="*/ 2 h 149"/>
                    <a:gd name="T12" fmla="*/ 111 w 120"/>
                    <a:gd name="T13" fmla="*/ 9 h 149"/>
                    <a:gd name="T14" fmla="*/ 120 w 120"/>
                    <a:gd name="T15" fmla="*/ 43 h 149"/>
                    <a:gd name="T16" fmla="*/ 106 w 120"/>
                    <a:gd name="T17" fmla="*/ 55 h 149"/>
                    <a:gd name="T18" fmla="*/ 113 w 120"/>
                    <a:gd name="T19" fmla="*/ 76 h 149"/>
                    <a:gd name="T20" fmla="*/ 85 w 120"/>
                    <a:gd name="T21" fmla="*/ 98 h 149"/>
                    <a:gd name="T22" fmla="*/ 89 w 120"/>
                    <a:gd name="T23" fmla="*/ 116 h 149"/>
                    <a:gd name="T24" fmla="*/ 101 w 120"/>
                    <a:gd name="T25" fmla="*/ 123 h 149"/>
                    <a:gd name="T26" fmla="*/ 108 w 120"/>
                    <a:gd name="T27" fmla="*/ 124 h 149"/>
                    <a:gd name="T28" fmla="*/ 115 w 120"/>
                    <a:gd name="T29" fmla="*/ 140 h 149"/>
                    <a:gd name="T30" fmla="*/ 102 w 120"/>
                    <a:gd name="T31" fmla="*/ 142 h 149"/>
                    <a:gd name="T32" fmla="*/ 93 w 120"/>
                    <a:gd name="T33" fmla="*/ 147 h 149"/>
                    <a:gd name="T34" fmla="*/ 82 w 120"/>
                    <a:gd name="T35" fmla="*/ 143 h 149"/>
                    <a:gd name="T36" fmla="*/ 72 w 120"/>
                    <a:gd name="T37" fmla="*/ 120 h 149"/>
                    <a:gd name="T38" fmla="*/ 75 w 120"/>
                    <a:gd name="T39" fmla="*/ 86 h 149"/>
                    <a:gd name="T40" fmla="*/ 106 w 120"/>
                    <a:gd name="T41" fmla="*/ 55 h 149"/>
                    <a:gd name="T42" fmla="*/ 96 w 120"/>
                    <a:gd name="T43" fmla="*/ 42 h 149"/>
                    <a:gd name="T44" fmla="*/ 88 w 120"/>
                    <a:gd name="T45" fmla="*/ 31 h 149"/>
                    <a:gd name="T46" fmla="*/ 74 w 120"/>
                    <a:gd name="T47" fmla="*/ 33 h 149"/>
                    <a:gd name="T48" fmla="*/ 54 w 120"/>
                    <a:gd name="T49" fmla="*/ 27 h 149"/>
                    <a:gd name="T50" fmla="*/ 46 w 120"/>
                    <a:gd name="T51" fmla="*/ 63 h 149"/>
                    <a:gd name="T52" fmla="*/ 32 w 120"/>
                    <a:gd name="T53" fmla="*/ 73 h 149"/>
                    <a:gd name="T54" fmla="*/ 31 w 120"/>
                    <a:gd name="T55" fmla="*/ 97 h 149"/>
                    <a:gd name="T56" fmla="*/ 2 w 120"/>
                    <a:gd name="T57" fmla="*/ 74 h 149"/>
                    <a:gd name="T58" fmla="*/ 4 w 120"/>
                    <a:gd name="T59" fmla="*/ 54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20" h="149">
                      <a:moveTo>
                        <a:pt x="4" y="54"/>
                      </a:moveTo>
                      <a:cubicBezTo>
                        <a:pt x="8" y="46"/>
                        <a:pt x="8" y="55"/>
                        <a:pt x="16" y="42"/>
                      </a:cubicBezTo>
                      <a:cubicBezTo>
                        <a:pt x="22" y="32"/>
                        <a:pt x="27" y="34"/>
                        <a:pt x="34" y="30"/>
                      </a:cubicBezTo>
                      <a:cubicBezTo>
                        <a:pt x="40" y="27"/>
                        <a:pt x="49" y="28"/>
                        <a:pt x="54" y="26"/>
                      </a:cubicBezTo>
                      <a:cubicBezTo>
                        <a:pt x="59" y="24"/>
                        <a:pt x="58" y="14"/>
                        <a:pt x="63" y="11"/>
                      </a:cubicBezTo>
                      <a:cubicBezTo>
                        <a:pt x="68" y="8"/>
                        <a:pt x="75" y="4"/>
                        <a:pt x="83" y="2"/>
                      </a:cubicBezTo>
                      <a:cubicBezTo>
                        <a:pt x="90" y="0"/>
                        <a:pt x="104" y="3"/>
                        <a:pt x="111" y="9"/>
                      </a:cubicBezTo>
                      <a:cubicBezTo>
                        <a:pt x="117" y="15"/>
                        <a:pt x="120" y="36"/>
                        <a:pt x="120" y="43"/>
                      </a:cubicBezTo>
                      <a:cubicBezTo>
                        <a:pt x="119" y="51"/>
                        <a:pt x="108" y="50"/>
                        <a:pt x="106" y="55"/>
                      </a:cubicBezTo>
                      <a:cubicBezTo>
                        <a:pt x="105" y="61"/>
                        <a:pt x="116" y="58"/>
                        <a:pt x="113" y="76"/>
                      </a:cubicBezTo>
                      <a:cubicBezTo>
                        <a:pt x="109" y="95"/>
                        <a:pt x="89" y="92"/>
                        <a:pt x="85" y="98"/>
                      </a:cubicBezTo>
                      <a:cubicBezTo>
                        <a:pt x="81" y="105"/>
                        <a:pt x="86" y="112"/>
                        <a:pt x="89" y="116"/>
                      </a:cubicBezTo>
                      <a:cubicBezTo>
                        <a:pt x="91" y="120"/>
                        <a:pt x="98" y="122"/>
                        <a:pt x="101" y="123"/>
                      </a:cubicBezTo>
                      <a:cubicBezTo>
                        <a:pt x="104" y="124"/>
                        <a:pt x="103" y="122"/>
                        <a:pt x="108" y="124"/>
                      </a:cubicBezTo>
                      <a:cubicBezTo>
                        <a:pt x="113" y="127"/>
                        <a:pt x="116" y="132"/>
                        <a:pt x="115" y="140"/>
                      </a:cubicBezTo>
                      <a:cubicBezTo>
                        <a:pt x="114" y="149"/>
                        <a:pt x="106" y="141"/>
                        <a:pt x="102" y="142"/>
                      </a:cubicBezTo>
                      <a:cubicBezTo>
                        <a:pt x="99" y="144"/>
                        <a:pt x="96" y="147"/>
                        <a:pt x="93" y="147"/>
                      </a:cubicBezTo>
                      <a:cubicBezTo>
                        <a:pt x="90" y="147"/>
                        <a:pt x="86" y="148"/>
                        <a:pt x="82" y="143"/>
                      </a:cubicBezTo>
                      <a:cubicBezTo>
                        <a:pt x="79" y="139"/>
                        <a:pt x="73" y="129"/>
                        <a:pt x="72" y="120"/>
                      </a:cubicBezTo>
                      <a:cubicBezTo>
                        <a:pt x="71" y="110"/>
                        <a:pt x="70" y="97"/>
                        <a:pt x="75" y="86"/>
                      </a:cubicBezTo>
                      <a:cubicBezTo>
                        <a:pt x="81" y="75"/>
                        <a:pt x="104" y="79"/>
                        <a:pt x="106" y="55"/>
                      </a:cubicBezTo>
                      <a:cubicBezTo>
                        <a:pt x="110" y="48"/>
                        <a:pt x="99" y="46"/>
                        <a:pt x="96" y="42"/>
                      </a:cubicBezTo>
                      <a:cubicBezTo>
                        <a:pt x="93" y="38"/>
                        <a:pt x="91" y="32"/>
                        <a:pt x="88" y="31"/>
                      </a:cubicBezTo>
                      <a:cubicBezTo>
                        <a:pt x="84" y="29"/>
                        <a:pt x="80" y="33"/>
                        <a:pt x="74" y="33"/>
                      </a:cubicBezTo>
                      <a:cubicBezTo>
                        <a:pt x="68" y="32"/>
                        <a:pt x="58" y="22"/>
                        <a:pt x="54" y="27"/>
                      </a:cubicBezTo>
                      <a:cubicBezTo>
                        <a:pt x="49" y="32"/>
                        <a:pt x="49" y="55"/>
                        <a:pt x="46" y="63"/>
                      </a:cubicBezTo>
                      <a:cubicBezTo>
                        <a:pt x="42" y="70"/>
                        <a:pt x="35" y="67"/>
                        <a:pt x="32" y="73"/>
                      </a:cubicBezTo>
                      <a:cubicBezTo>
                        <a:pt x="30" y="79"/>
                        <a:pt x="41" y="92"/>
                        <a:pt x="31" y="97"/>
                      </a:cubicBezTo>
                      <a:cubicBezTo>
                        <a:pt x="0" y="111"/>
                        <a:pt x="3" y="69"/>
                        <a:pt x="2" y="74"/>
                      </a:cubicBezTo>
                      <a:cubicBezTo>
                        <a:pt x="2" y="74"/>
                        <a:pt x="2" y="58"/>
                        <a:pt x="4" y="54"/>
                      </a:cubicBezTo>
                    </a:path>
                  </a:pathLst>
                </a:custGeom>
                <a:solidFill>
                  <a:srgbClr val="710E9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2" name="Oval 5"/>
                <p:cNvSpPr>
                  <a:spLocks noChangeAspect="1" noChangeArrowheads="1"/>
                </p:cNvSpPr>
                <p:nvPr/>
              </p:nvSpPr>
              <p:spPr bwMode="auto">
                <a:xfrm>
                  <a:off x="2743" y="3801"/>
                  <a:ext cx="40" cy="40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23" name="Oval 6"/>
                <p:cNvSpPr>
                  <a:spLocks noChangeAspect="1" noChangeArrowheads="1"/>
                </p:cNvSpPr>
                <p:nvPr/>
              </p:nvSpPr>
              <p:spPr bwMode="auto">
                <a:xfrm>
                  <a:off x="2872" y="3799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24" name="Oval 7"/>
                <p:cNvSpPr>
                  <a:spLocks noChangeAspect="1" noChangeArrowheads="1"/>
                </p:cNvSpPr>
                <p:nvPr/>
              </p:nvSpPr>
              <p:spPr bwMode="auto">
                <a:xfrm>
                  <a:off x="2791" y="377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25" name="Oval 8"/>
                <p:cNvSpPr>
                  <a:spLocks noChangeAspect="1" noChangeArrowheads="1"/>
                </p:cNvSpPr>
                <p:nvPr/>
              </p:nvSpPr>
              <p:spPr bwMode="auto">
                <a:xfrm>
                  <a:off x="2839" y="377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26" name="Oval 9"/>
                <p:cNvSpPr>
                  <a:spLocks noChangeAspect="1" noChangeArrowheads="1"/>
                </p:cNvSpPr>
                <p:nvPr/>
              </p:nvSpPr>
              <p:spPr bwMode="auto">
                <a:xfrm>
                  <a:off x="2935" y="377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27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2727" y="3728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28" name="Oval 11"/>
                <p:cNvSpPr>
                  <a:spLocks noChangeAspect="1" noChangeArrowheads="1"/>
                </p:cNvSpPr>
                <p:nvPr/>
              </p:nvSpPr>
              <p:spPr bwMode="auto">
                <a:xfrm>
                  <a:off x="2887" y="377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29" name="Oval 12"/>
                <p:cNvSpPr>
                  <a:spLocks noChangeAspect="1" noChangeArrowheads="1"/>
                </p:cNvSpPr>
                <p:nvPr/>
              </p:nvSpPr>
              <p:spPr bwMode="auto">
                <a:xfrm>
                  <a:off x="2804" y="3827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0" name="Oval 13"/>
                <p:cNvSpPr>
                  <a:spLocks noChangeAspect="1" noChangeArrowheads="1"/>
                </p:cNvSpPr>
                <p:nvPr/>
              </p:nvSpPr>
              <p:spPr bwMode="auto">
                <a:xfrm>
                  <a:off x="2944" y="3829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1" name="Oval 14"/>
                <p:cNvSpPr>
                  <a:spLocks noChangeAspect="1" noChangeArrowheads="1"/>
                </p:cNvSpPr>
                <p:nvPr/>
              </p:nvSpPr>
              <p:spPr bwMode="auto">
                <a:xfrm>
                  <a:off x="2959" y="380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2" name="Oval 15"/>
                <p:cNvSpPr>
                  <a:spLocks noChangeAspect="1" noChangeArrowheads="1"/>
                </p:cNvSpPr>
                <p:nvPr/>
              </p:nvSpPr>
              <p:spPr bwMode="auto">
                <a:xfrm>
                  <a:off x="2861" y="3756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3" name="Oval 16"/>
                <p:cNvSpPr>
                  <a:spLocks noChangeAspect="1" noChangeArrowheads="1"/>
                </p:cNvSpPr>
                <p:nvPr/>
              </p:nvSpPr>
              <p:spPr bwMode="auto">
                <a:xfrm>
                  <a:off x="2800" y="3734"/>
                  <a:ext cx="40" cy="40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4" name="Oval 17"/>
                <p:cNvSpPr>
                  <a:spLocks noChangeAspect="1" noChangeArrowheads="1"/>
                </p:cNvSpPr>
                <p:nvPr/>
              </p:nvSpPr>
              <p:spPr bwMode="auto">
                <a:xfrm>
                  <a:off x="2818" y="3793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5" name="Oval 18"/>
                <p:cNvSpPr>
                  <a:spLocks noChangeAspect="1" noChangeArrowheads="1"/>
                </p:cNvSpPr>
                <p:nvPr/>
              </p:nvSpPr>
              <p:spPr bwMode="auto">
                <a:xfrm>
                  <a:off x="2971" y="3759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6" name="Oval 19"/>
                <p:cNvSpPr>
                  <a:spLocks noChangeAspect="1" noChangeArrowheads="1"/>
                </p:cNvSpPr>
                <p:nvPr/>
              </p:nvSpPr>
              <p:spPr bwMode="auto">
                <a:xfrm>
                  <a:off x="2866" y="3855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7" name="Oval 20"/>
                <p:cNvSpPr>
                  <a:spLocks noChangeAspect="1" noChangeArrowheads="1"/>
                </p:cNvSpPr>
                <p:nvPr/>
              </p:nvSpPr>
              <p:spPr bwMode="auto">
                <a:xfrm>
                  <a:off x="2835" y="383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8" name="Oval 21"/>
                <p:cNvSpPr>
                  <a:spLocks noChangeAspect="1" noChangeArrowheads="1"/>
                </p:cNvSpPr>
                <p:nvPr/>
              </p:nvSpPr>
              <p:spPr bwMode="auto">
                <a:xfrm>
                  <a:off x="2914" y="3796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9" name="Oval 22"/>
                <p:cNvSpPr>
                  <a:spLocks noChangeAspect="1" noChangeArrowheads="1"/>
                </p:cNvSpPr>
                <p:nvPr/>
              </p:nvSpPr>
              <p:spPr bwMode="auto">
                <a:xfrm>
                  <a:off x="2779" y="3683"/>
                  <a:ext cx="40" cy="40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0" name="Oval 23"/>
                <p:cNvSpPr>
                  <a:spLocks noChangeAspect="1" noChangeArrowheads="1"/>
                </p:cNvSpPr>
                <p:nvPr/>
              </p:nvSpPr>
              <p:spPr bwMode="auto">
                <a:xfrm>
                  <a:off x="2743" y="3630"/>
                  <a:ext cx="40" cy="40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1" name="Oval 24"/>
                <p:cNvSpPr>
                  <a:spLocks noChangeAspect="1" noChangeArrowheads="1"/>
                </p:cNvSpPr>
                <p:nvPr/>
              </p:nvSpPr>
              <p:spPr bwMode="auto">
                <a:xfrm>
                  <a:off x="2920" y="3655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2" name="Oval 25"/>
                <p:cNvSpPr>
                  <a:spLocks noChangeAspect="1" noChangeArrowheads="1"/>
                </p:cNvSpPr>
                <p:nvPr/>
              </p:nvSpPr>
              <p:spPr bwMode="auto">
                <a:xfrm>
                  <a:off x="2839" y="3630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3" name="Oval 26"/>
                <p:cNvSpPr>
                  <a:spLocks noChangeAspect="1" noChangeArrowheads="1"/>
                </p:cNvSpPr>
                <p:nvPr/>
              </p:nvSpPr>
              <p:spPr bwMode="auto">
                <a:xfrm>
                  <a:off x="2887" y="3630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4" name="Oval 27"/>
                <p:cNvSpPr>
                  <a:spLocks noChangeAspect="1" noChangeArrowheads="1"/>
                </p:cNvSpPr>
                <p:nvPr/>
              </p:nvSpPr>
              <p:spPr bwMode="auto">
                <a:xfrm>
                  <a:off x="2966" y="362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5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2793" y="3638"/>
                  <a:ext cx="40" cy="40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" name="Oval 29"/>
                <p:cNvSpPr>
                  <a:spLocks noChangeAspect="1" noChangeArrowheads="1"/>
                </p:cNvSpPr>
                <p:nvPr/>
              </p:nvSpPr>
              <p:spPr bwMode="auto">
                <a:xfrm>
                  <a:off x="2896" y="3587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7" name="Oval 30"/>
                <p:cNvSpPr>
                  <a:spLocks noChangeAspect="1" noChangeArrowheads="1"/>
                </p:cNvSpPr>
                <p:nvPr/>
              </p:nvSpPr>
              <p:spPr bwMode="auto">
                <a:xfrm>
                  <a:off x="2793" y="3590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8" name="Oval 31"/>
                <p:cNvSpPr>
                  <a:spLocks noChangeAspect="1" noChangeArrowheads="1"/>
                </p:cNvSpPr>
                <p:nvPr/>
              </p:nvSpPr>
              <p:spPr bwMode="auto">
                <a:xfrm>
                  <a:off x="2935" y="3630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9" name="Oval 32"/>
                <p:cNvSpPr>
                  <a:spLocks noChangeAspect="1" noChangeArrowheads="1"/>
                </p:cNvSpPr>
                <p:nvPr/>
              </p:nvSpPr>
              <p:spPr bwMode="auto">
                <a:xfrm>
                  <a:off x="2820" y="3715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50" name="Oval 33"/>
                <p:cNvSpPr>
                  <a:spLocks noChangeAspect="1" noChangeArrowheads="1"/>
                </p:cNvSpPr>
                <p:nvPr/>
              </p:nvSpPr>
              <p:spPr bwMode="auto">
                <a:xfrm>
                  <a:off x="2743" y="3676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51" name="Oval 34"/>
                <p:cNvSpPr>
                  <a:spLocks noChangeAspect="1" noChangeArrowheads="1"/>
                </p:cNvSpPr>
                <p:nvPr/>
              </p:nvSpPr>
              <p:spPr bwMode="auto">
                <a:xfrm>
                  <a:off x="2992" y="3685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52" name="Oval 35"/>
                <p:cNvSpPr>
                  <a:spLocks noChangeAspect="1" noChangeArrowheads="1"/>
                </p:cNvSpPr>
                <p:nvPr/>
              </p:nvSpPr>
              <p:spPr bwMode="auto">
                <a:xfrm>
                  <a:off x="2992" y="3657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53" name="Oval 36"/>
                <p:cNvSpPr>
                  <a:spLocks noChangeAspect="1" noChangeArrowheads="1"/>
                </p:cNvSpPr>
                <p:nvPr/>
              </p:nvSpPr>
              <p:spPr bwMode="auto">
                <a:xfrm>
                  <a:off x="2909" y="3612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54" name="Oval 37"/>
                <p:cNvSpPr>
                  <a:spLocks noChangeAspect="1" noChangeArrowheads="1"/>
                </p:cNvSpPr>
                <p:nvPr/>
              </p:nvSpPr>
              <p:spPr bwMode="auto">
                <a:xfrm>
                  <a:off x="2848" y="3590"/>
                  <a:ext cx="40" cy="40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55" name="Oval 38"/>
                <p:cNvSpPr>
                  <a:spLocks noChangeAspect="1" noChangeArrowheads="1"/>
                </p:cNvSpPr>
                <p:nvPr/>
              </p:nvSpPr>
              <p:spPr bwMode="auto">
                <a:xfrm>
                  <a:off x="2866" y="3649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56" name="Oval 39"/>
                <p:cNvSpPr>
                  <a:spLocks noChangeAspect="1" noChangeArrowheads="1"/>
                </p:cNvSpPr>
                <p:nvPr/>
              </p:nvSpPr>
              <p:spPr bwMode="auto">
                <a:xfrm>
                  <a:off x="2914" y="3711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57" name="Oval 40"/>
                <p:cNvSpPr>
                  <a:spLocks noChangeAspect="1" noChangeArrowheads="1"/>
                </p:cNvSpPr>
                <p:nvPr/>
              </p:nvSpPr>
              <p:spPr bwMode="auto">
                <a:xfrm>
                  <a:off x="2883" y="3725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58" name="Oval 41"/>
                <p:cNvSpPr>
                  <a:spLocks noChangeAspect="1" noChangeArrowheads="1"/>
                </p:cNvSpPr>
                <p:nvPr/>
              </p:nvSpPr>
              <p:spPr bwMode="auto">
                <a:xfrm>
                  <a:off x="2962" y="3652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59" name="Oval 42"/>
                <p:cNvSpPr>
                  <a:spLocks noChangeAspect="1" noChangeArrowheads="1"/>
                </p:cNvSpPr>
                <p:nvPr/>
              </p:nvSpPr>
              <p:spPr bwMode="auto">
                <a:xfrm>
                  <a:off x="2935" y="360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60" name="Oval 43"/>
                <p:cNvSpPr>
                  <a:spLocks noChangeAspect="1" noChangeArrowheads="1"/>
                </p:cNvSpPr>
                <p:nvPr/>
              </p:nvSpPr>
              <p:spPr bwMode="auto">
                <a:xfrm>
                  <a:off x="2887" y="3822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61" name="Oval 44"/>
                <p:cNvSpPr>
                  <a:spLocks noChangeAspect="1" noChangeArrowheads="1"/>
                </p:cNvSpPr>
                <p:nvPr/>
              </p:nvSpPr>
              <p:spPr bwMode="auto">
                <a:xfrm>
                  <a:off x="2935" y="3822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62" name="Oval 45"/>
                <p:cNvSpPr>
                  <a:spLocks noChangeAspect="1" noChangeArrowheads="1"/>
                </p:cNvSpPr>
                <p:nvPr/>
              </p:nvSpPr>
              <p:spPr bwMode="auto">
                <a:xfrm>
                  <a:off x="2793" y="3782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63" name="Oval 46"/>
                <p:cNvSpPr>
                  <a:spLocks noChangeAspect="1" noChangeArrowheads="1"/>
                </p:cNvSpPr>
                <p:nvPr/>
              </p:nvSpPr>
              <p:spPr bwMode="auto">
                <a:xfrm>
                  <a:off x="2841" y="3782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64" name="Oval 47"/>
                <p:cNvSpPr>
                  <a:spLocks noChangeAspect="1" noChangeArrowheads="1"/>
                </p:cNvSpPr>
                <p:nvPr/>
              </p:nvSpPr>
              <p:spPr bwMode="auto">
                <a:xfrm>
                  <a:off x="2819" y="3860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65" name="Oval 48"/>
                <p:cNvSpPr>
                  <a:spLocks noChangeAspect="1" noChangeArrowheads="1"/>
                </p:cNvSpPr>
                <p:nvPr/>
              </p:nvSpPr>
              <p:spPr bwMode="auto">
                <a:xfrm>
                  <a:off x="2957" y="380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66" name="Oval 49"/>
                <p:cNvSpPr>
                  <a:spLocks noChangeAspect="1" noChangeArrowheads="1"/>
                </p:cNvSpPr>
                <p:nvPr/>
              </p:nvSpPr>
              <p:spPr bwMode="auto">
                <a:xfrm>
                  <a:off x="2914" y="3841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67" name="Oval 50"/>
                <p:cNvSpPr>
                  <a:spLocks noChangeAspect="1" noChangeArrowheads="1"/>
                </p:cNvSpPr>
                <p:nvPr/>
              </p:nvSpPr>
              <p:spPr bwMode="auto">
                <a:xfrm>
                  <a:off x="2846" y="3692"/>
                  <a:ext cx="40" cy="40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68" name="Oval 51"/>
                <p:cNvSpPr>
                  <a:spLocks noChangeAspect="1" noChangeArrowheads="1"/>
                </p:cNvSpPr>
                <p:nvPr/>
              </p:nvSpPr>
              <p:spPr bwMode="auto">
                <a:xfrm>
                  <a:off x="3008" y="372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69" name="Oval 52"/>
                <p:cNvSpPr>
                  <a:spLocks noChangeAspect="1" noChangeArrowheads="1"/>
                </p:cNvSpPr>
                <p:nvPr/>
              </p:nvSpPr>
              <p:spPr bwMode="auto">
                <a:xfrm>
                  <a:off x="2935" y="3699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70" name="Oval 53"/>
                <p:cNvSpPr>
                  <a:spLocks noChangeAspect="1" noChangeArrowheads="1"/>
                </p:cNvSpPr>
                <p:nvPr/>
              </p:nvSpPr>
              <p:spPr bwMode="auto">
                <a:xfrm>
                  <a:off x="2983" y="3699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71" name="Oval 54"/>
                <p:cNvSpPr>
                  <a:spLocks noChangeAspect="1" noChangeArrowheads="1"/>
                </p:cNvSpPr>
                <p:nvPr/>
              </p:nvSpPr>
              <p:spPr bwMode="auto">
                <a:xfrm>
                  <a:off x="2841" y="3659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72" name="Oval 55"/>
                <p:cNvSpPr>
                  <a:spLocks noChangeAspect="1" noChangeArrowheads="1"/>
                </p:cNvSpPr>
                <p:nvPr/>
              </p:nvSpPr>
              <p:spPr bwMode="auto">
                <a:xfrm>
                  <a:off x="2889" y="3659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73" name="Oval 56"/>
                <p:cNvSpPr>
                  <a:spLocks noChangeAspect="1" noChangeArrowheads="1"/>
                </p:cNvSpPr>
                <p:nvPr/>
              </p:nvSpPr>
              <p:spPr bwMode="auto">
                <a:xfrm>
                  <a:off x="2916" y="378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74" name="Oval 57"/>
                <p:cNvSpPr>
                  <a:spLocks noChangeAspect="1" noChangeArrowheads="1"/>
                </p:cNvSpPr>
                <p:nvPr/>
              </p:nvSpPr>
              <p:spPr bwMode="auto">
                <a:xfrm>
                  <a:off x="2839" y="3745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75" name="Oval 58"/>
                <p:cNvSpPr>
                  <a:spLocks noChangeAspect="1" noChangeArrowheads="1"/>
                </p:cNvSpPr>
                <p:nvPr/>
              </p:nvSpPr>
              <p:spPr bwMode="auto">
                <a:xfrm>
                  <a:off x="2730" y="3763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76" name="Oval 59"/>
                <p:cNvSpPr>
                  <a:spLocks noChangeAspect="1" noChangeArrowheads="1"/>
                </p:cNvSpPr>
                <p:nvPr/>
              </p:nvSpPr>
              <p:spPr bwMode="auto">
                <a:xfrm>
                  <a:off x="2962" y="3718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77" name="Oval 60"/>
                <p:cNvSpPr>
                  <a:spLocks noChangeAspect="1" noChangeArrowheads="1"/>
                </p:cNvSpPr>
                <p:nvPr/>
              </p:nvSpPr>
              <p:spPr bwMode="auto">
                <a:xfrm>
                  <a:off x="2935" y="3725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78" name="Oval 61"/>
                <p:cNvSpPr>
                  <a:spLocks noChangeAspect="1" noChangeArrowheads="1"/>
                </p:cNvSpPr>
                <p:nvPr/>
              </p:nvSpPr>
              <p:spPr bwMode="auto">
                <a:xfrm>
                  <a:off x="2979" y="379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79" name="Freeform 62"/>
                <p:cNvSpPr>
                  <a:spLocks noChangeAspect="1"/>
                </p:cNvSpPr>
                <p:nvPr/>
              </p:nvSpPr>
              <p:spPr bwMode="auto">
                <a:xfrm>
                  <a:off x="2703" y="3573"/>
                  <a:ext cx="147" cy="141"/>
                </a:xfrm>
                <a:custGeom>
                  <a:avLst/>
                  <a:gdLst>
                    <a:gd name="T0" fmla="*/ 147 w 147"/>
                    <a:gd name="T1" fmla="*/ 12 h 141"/>
                    <a:gd name="T2" fmla="*/ 19 w 147"/>
                    <a:gd name="T3" fmla="*/ 141 h 141"/>
                    <a:gd name="T4" fmla="*/ 147 w 147"/>
                    <a:gd name="T5" fmla="*/ 12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7" h="141">
                      <a:moveTo>
                        <a:pt x="147" y="12"/>
                      </a:moveTo>
                      <a:cubicBezTo>
                        <a:pt x="103" y="0"/>
                        <a:pt x="0" y="63"/>
                        <a:pt x="19" y="141"/>
                      </a:cubicBezTo>
                      <a:cubicBezTo>
                        <a:pt x="21" y="64"/>
                        <a:pt x="97" y="19"/>
                        <a:pt x="147" y="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93" name="Group 92"/>
              <p:cNvGrpSpPr/>
              <p:nvPr/>
            </p:nvGrpSpPr>
            <p:grpSpPr>
              <a:xfrm rot="908285">
                <a:off x="3997356" y="1232950"/>
                <a:ext cx="303230" cy="176118"/>
                <a:chOff x="3840713" y="5162456"/>
                <a:chExt cx="303230" cy="176118"/>
              </a:xfrm>
            </p:grpSpPr>
            <p:sp>
              <p:nvSpPr>
                <p:cNvPr id="112" name="Oval 111"/>
                <p:cNvSpPr/>
                <p:nvPr/>
              </p:nvSpPr>
              <p:spPr>
                <a:xfrm>
                  <a:off x="3851262" y="5172930"/>
                  <a:ext cx="275236" cy="13984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13" name="Group 112"/>
                <p:cNvGrpSpPr/>
                <p:nvPr/>
              </p:nvGrpSpPr>
              <p:grpSpPr>
                <a:xfrm>
                  <a:off x="3840713" y="5162456"/>
                  <a:ext cx="303230" cy="176118"/>
                  <a:chOff x="2482359" y="5142861"/>
                  <a:chExt cx="841597" cy="737052"/>
                </a:xfrm>
              </p:grpSpPr>
              <p:grpSp>
                <p:nvGrpSpPr>
                  <p:cNvPr id="114" name="Group 113"/>
                  <p:cNvGrpSpPr/>
                  <p:nvPr/>
                </p:nvGrpSpPr>
                <p:grpSpPr>
                  <a:xfrm rot="1843416">
                    <a:off x="2654995" y="5280356"/>
                    <a:ext cx="516971" cy="599557"/>
                    <a:chOff x="2229170" y="569286"/>
                    <a:chExt cx="1041195" cy="1265273"/>
                  </a:xfrm>
                </p:grpSpPr>
                <p:sp>
                  <p:nvSpPr>
                    <p:cNvPr id="116" name="Freeform 5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29170" y="574563"/>
                      <a:ext cx="964428" cy="1259996"/>
                    </a:xfrm>
                    <a:custGeom>
                      <a:avLst/>
                      <a:gdLst>
                        <a:gd name="T0" fmla="*/ 524 w 543"/>
                        <a:gd name="T1" fmla="*/ 81 h 709"/>
                        <a:gd name="T2" fmla="*/ 385 w 543"/>
                        <a:gd name="T3" fmla="*/ 19 h 709"/>
                        <a:gd name="T4" fmla="*/ 174 w 543"/>
                        <a:gd name="T5" fmla="*/ 92 h 709"/>
                        <a:gd name="T6" fmla="*/ 102 w 543"/>
                        <a:gd name="T7" fmla="*/ 225 h 709"/>
                        <a:gd name="T8" fmla="*/ 104 w 543"/>
                        <a:gd name="T9" fmla="*/ 230 h 709"/>
                        <a:gd name="T10" fmla="*/ 50 w 543"/>
                        <a:gd name="T11" fmla="*/ 252 h 709"/>
                        <a:gd name="T12" fmla="*/ 6 w 543"/>
                        <a:gd name="T13" fmla="*/ 324 h 709"/>
                        <a:gd name="T14" fmla="*/ 44 w 543"/>
                        <a:gd name="T15" fmla="*/ 397 h 709"/>
                        <a:gd name="T16" fmla="*/ 72 w 543"/>
                        <a:gd name="T17" fmla="*/ 483 h 709"/>
                        <a:gd name="T18" fmla="*/ 64 w 543"/>
                        <a:gd name="T19" fmla="*/ 582 h 709"/>
                        <a:gd name="T20" fmla="*/ 85 w 543"/>
                        <a:gd name="T21" fmla="*/ 602 h 709"/>
                        <a:gd name="T22" fmla="*/ 106 w 543"/>
                        <a:gd name="T23" fmla="*/ 643 h 709"/>
                        <a:gd name="T24" fmla="*/ 78 w 543"/>
                        <a:gd name="T25" fmla="*/ 678 h 709"/>
                        <a:gd name="T26" fmla="*/ 41 w 543"/>
                        <a:gd name="T27" fmla="*/ 709 h 709"/>
                        <a:gd name="T28" fmla="*/ 77 w 543"/>
                        <a:gd name="T29" fmla="*/ 684 h 709"/>
                        <a:gd name="T30" fmla="*/ 114 w 543"/>
                        <a:gd name="T31" fmla="*/ 642 h 709"/>
                        <a:gd name="T32" fmla="*/ 92 w 543"/>
                        <a:gd name="T33" fmla="*/ 593 h 709"/>
                        <a:gd name="T34" fmla="*/ 73 w 543"/>
                        <a:gd name="T35" fmla="*/ 573 h 709"/>
                        <a:gd name="T36" fmla="*/ 85 w 543"/>
                        <a:gd name="T37" fmla="*/ 486 h 709"/>
                        <a:gd name="T38" fmla="*/ 55 w 543"/>
                        <a:gd name="T39" fmla="*/ 384 h 709"/>
                        <a:gd name="T40" fmla="*/ 23 w 543"/>
                        <a:gd name="T41" fmla="*/ 321 h 709"/>
                        <a:gd name="T42" fmla="*/ 57 w 543"/>
                        <a:gd name="T43" fmla="*/ 267 h 709"/>
                        <a:gd name="T44" fmla="*/ 116 w 543"/>
                        <a:gd name="T45" fmla="*/ 252 h 709"/>
                        <a:gd name="T46" fmla="*/ 241 w 543"/>
                        <a:gd name="T47" fmla="*/ 287 h 709"/>
                        <a:gd name="T48" fmla="*/ 452 w 543"/>
                        <a:gd name="T49" fmla="*/ 214 h 709"/>
                        <a:gd name="T50" fmla="*/ 524 w 543"/>
                        <a:gd name="T51" fmla="*/ 81 h 709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543"/>
                        <a:gd name="T79" fmla="*/ 0 h 709"/>
                        <a:gd name="T80" fmla="*/ 543 w 543"/>
                        <a:gd name="T81" fmla="*/ 709 h 709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543" h="709">
                          <a:moveTo>
                            <a:pt x="524" y="81"/>
                          </a:moveTo>
                          <a:cubicBezTo>
                            <a:pt x="506" y="27"/>
                            <a:pt x="444" y="0"/>
                            <a:pt x="385" y="19"/>
                          </a:cubicBezTo>
                          <a:cubicBezTo>
                            <a:pt x="174" y="92"/>
                            <a:pt x="174" y="92"/>
                            <a:pt x="174" y="92"/>
                          </a:cubicBezTo>
                          <a:cubicBezTo>
                            <a:pt x="116" y="112"/>
                            <a:pt x="83" y="172"/>
                            <a:pt x="102" y="225"/>
                          </a:cubicBezTo>
                          <a:cubicBezTo>
                            <a:pt x="102" y="227"/>
                            <a:pt x="103" y="229"/>
                            <a:pt x="104" y="230"/>
                          </a:cubicBezTo>
                          <a:cubicBezTo>
                            <a:pt x="93" y="234"/>
                            <a:pt x="69" y="238"/>
                            <a:pt x="50" y="252"/>
                          </a:cubicBezTo>
                          <a:cubicBezTo>
                            <a:pt x="34" y="264"/>
                            <a:pt x="14" y="285"/>
                            <a:pt x="6" y="324"/>
                          </a:cubicBezTo>
                          <a:cubicBezTo>
                            <a:pt x="0" y="359"/>
                            <a:pt x="22" y="378"/>
                            <a:pt x="44" y="397"/>
                          </a:cubicBezTo>
                          <a:cubicBezTo>
                            <a:pt x="68" y="420"/>
                            <a:pt x="91" y="441"/>
                            <a:pt x="72" y="483"/>
                          </a:cubicBezTo>
                          <a:cubicBezTo>
                            <a:pt x="54" y="519"/>
                            <a:pt x="43" y="552"/>
                            <a:pt x="64" y="582"/>
                          </a:cubicBezTo>
                          <a:cubicBezTo>
                            <a:pt x="67" y="588"/>
                            <a:pt x="79" y="597"/>
                            <a:pt x="85" y="602"/>
                          </a:cubicBezTo>
                          <a:cubicBezTo>
                            <a:pt x="98" y="612"/>
                            <a:pt x="109" y="624"/>
                            <a:pt x="106" y="643"/>
                          </a:cubicBezTo>
                          <a:cubicBezTo>
                            <a:pt x="103" y="657"/>
                            <a:pt x="93" y="668"/>
                            <a:pt x="78" y="678"/>
                          </a:cubicBezTo>
                          <a:cubicBezTo>
                            <a:pt x="65" y="686"/>
                            <a:pt x="51" y="691"/>
                            <a:pt x="41" y="709"/>
                          </a:cubicBezTo>
                          <a:cubicBezTo>
                            <a:pt x="48" y="696"/>
                            <a:pt x="65" y="691"/>
                            <a:pt x="77" y="684"/>
                          </a:cubicBezTo>
                          <a:cubicBezTo>
                            <a:pt x="91" y="674"/>
                            <a:pt x="110" y="665"/>
                            <a:pt x="114" y="642"/>
                          </a:cubicBezTo>
                          <a:cubicBezTo>
                            <a:pt x="120" y="614"/>
                            <a:pt x="105" y="604"/>
                            <a:pt x="92" y="593"/>
                          </a:cubicBezTo>
                          <a:cubicBezTo>
                            <a:pt x="86" y="588"/>
                            <a:pt x="76" y="578"/>
                            <a:pt x="73" y="573"/>
                          </a:cubicBezTo>
                          <a:cubicBezTo>
                            <a:pt x="57" y="547"/>
                            <a:pt x="68" y="522"/>
                            <a:pt x="85" y="486"/>
                          </a:cubicBezTo>
                          <a:cubicBezTo>
                            <a:pt x="110" y="434"/>
                            <a:pt x="80" y="408"/>
                            <a:pt x="55" y="384"/>
                          </a:cubicBezTo>
                          <a:cubicBezTo>
                            <a:pt x="34" y="367"/>
                            <a:pt x="18" y="347"/>
                            <a:pt x="23" y="321"/>
                          </a:cubicBezTo>
                          <a:cubicBezTo>
                            <a:pt x="27" y="296"/>
                            <a:pt x="40" y="279"/>
                            <a:pt x="57" y="267"/>
                          </a:cubicBezTo>
                          <a:cubicBezTo>
                            <a:pt x="73" y="255"/>
                            <a:pt x="104" y="253"/>
                            <a:pt x="116" y="252"/>
                          </a:cubicBezTo>
                          <a:cubicBezTo>
                            <a:pt x="143" y="288"/>
                            <a:pt x="193" y="303"/>
                            <a:pt x="241" y="287"/>
                          </a:cubicBezTo>
                          <a:cubicBezTo>
                            <a:pt x="452" y="214"/>
                            <a:pt x="452" y="214"/>
                            <a:pt x="452" y="214"/>
                          </a:cubicBezTo>
                          <a:cubicBezTo>
                            <a:pt x="510" y="194"/>
                            <a:pt x="543" y="134"/>
                            <a:pt x="524" y="81"/>
                          </a:cubicBezTo>
                          <a:close/>
                        </a:path>
                      </a:pathLst>
                    </a:custGeom>
                    <a:solidFill>
                      <a:srgbClr val="FFF5EE"/>
                    </a:solidFill>
                    <a:ln w="12700">
                      <a:solidFill>
                        <a:schemeClr val="accent3">
                          <a:lumMod val="50000"/>
                        </a:schemeClr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17" name="Oval 116"/>
                    <p:cNvSpPr/>
                    <p:nvPr/>
                  </p:nvSpPr>
                  <p:spPr>
                    <a:xfrm rot="21075255">
                      <a:off x="2344920" y="569286"/>
                      <a:ext cx="925445" cy="524066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12700">
                      <a:solidFill>
                        <a:schemeClr val="accent3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18" name="Oval 117"/>
                    <p:cNvSpPr/>
                    <p:nvPr/>
                  </p:nvSpPr>
                  <p:spPr>
                    <a:xfrm rot="4968373">
                      <a:off x="2804734" y="706844"/>
                      <a:ext cx="226356" cy="205493"/>
                    </a:xfrm>
                    <a:prstGeom prst="ellipse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19" name="Oval 118"/>
                    <p:cNvSpPr/>
                    <p:nvPr/>
                  </p:nvSpPr>
                  <p:spPr>
                    <a:xfrm rot="4968373">
                      <a:off x="2587869" y="855886"/>
                      <a:ext cx="113165" cy="103070"/>
                    </a:xfrm>
                    <a:prstGeom prst="ellipse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sp>
                <p:nvSpPr>
                  <p:cNvPr id="115" name="Oval 114"/>
                  <p:cNvSpPr/>
                  <p:nvPr/>
                </p:nvSpPr>
                <p:spPr>
                  <a:xfrm rot="5687016">
                    <a:off x="2564390" y="5060830"/>
                    <a:ext cx="677536" cy="841597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94" name="Group 93"/>
              <p:cNvGrpSpPr/>
              <p:nvPr/>
            </p:nvGrpSpPr>
            <p:grpSpPr>
              <a:xfrm rot="19586102">
                <a:off x="3868098" y="1006178"/>
                <a:ext cx="303230" cy="176118"/>
                <a:chOff x="3840713" y="5162456"/>
                <a:chExt cx="303230" cy="176118"/>
              </a:xfrm>
            </p:grpSpPr>
            <p:sp>
              <p:nvSpPr>
                <p:cNvPr id="104" name="Oval 103"/>
                <p:cNvSpPr/>
                <p:nvPr/>
              </p:nvSpPr>
              <p:spPr>
                <a:xfrm>
                  <a:off x="3851262" y="5172930"/>
                  <a:ext cx="275236" cy="13984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05" name="Group 104"/>
                <p:cNvGrpSpPr/>
                <p:nvPr/>
              </p:nvGrpSpPr>
              <p:grpSpPr>
                <a:xfrm>
                  <a:off x="3840713" y="5162456"/>
                  <a:ext cx="303230" cy="176118"/>
                  <a:chOff x="2482359" y="5142861"/>
                  <a:chExt cx="841597" cy="737052"/>
                </a:xfrm>
              </p:grpSpPr>
              <p:grpSp>
                <p:nvGrpSpPr>
                  <p:cNvPr id="106" name="Group 105"/>
                  <p:cNvGrpSpPr/>
                  <p:nvPr/>
                </p:nvGrpSpPr>
                <p:grpSpPr>
                  <a:xfrm rot="1843416">
                    <a:off x="2654995" y="5280356"/>
                    <a:ext cx="516971" cy="599557"/>
                    <a:chOff x="2229170" y="569286"/>
                    <a:chExt cx="1041195" cy="1265273"/>
                  </a:xfrm>
                </p:grpSpPr>
                <p:sp>
                  <p:nvSpPr>
                    <p:cNvPr id="108" name="Freeform 5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29170" y="574563"/>
                      <a:ext cx="964428" cy="1259996"/>
                    </a:xfrm>
                    <a:custGeom>
                      <a:avLst/>
                      <a:gdLst>
                        <a:gd name="T0" fmla="*/ 524 w 543"/>
                        <a:gd name="T1" fmla="*/ 81 h 709"/>
                        <a:gd name="T2" fmla="*/ 385 w 543"/>
                        <a:gd name="T3" fmla="*/ 19 h 709"/>
                        <a:gd name="T4" fmla="*/ 174 w 543"/>
                        <a:gd name="T5" fmla="*/ 92 h 709"/>
                        <a:gd name="T6" fmla="*/ 102 w 543"/>
                        <a:gd name="T7" fmla="*/ 225 h 709"/>
                        <a:gd name="T8" fmla="*/ 104 w 543"/>
                        <a:gd name="T9" fmla="*/ 230 h 709"/>
                        <a:gd name="T10" fmla="*/ 50 w 543"/>
                        <a:gd name="T11" fmla="*/ 252 h 709"/>
                        <a:gd name="T12" fmla="*/ 6 w 543"/>
                        <a:gd name="T13" fmla="*/ 324 h 709"/>
                        <a:gd name="T14" fmla="*/ 44 w 543"/>
                        <a:gd name="T15" fmla="*/ 397 h 709"/>
                        <a:gd name="T16" fmla="*/ 72 w 543"/>
                        <a:gd name="T17" fmla="*/ 483 h 709"/>
                        <a:gd name="T18" fmla="*/ 64 w 543"/>
                        <a:gd name="T19" fmla="*/ 582 h 709"/>
                        <a:gd name="T20" fmla="*/ 85 w 543"/>
                        <a:gd name="T21" fmla="*/ 602 h 709"/>
                        <a:gd name="T22" fmla="*/ 106 w 543"/>
                        <a:gd name="T23" fmla="*/ 643 h 709"/>
                        <a:gd name="T24" fmla="*/ 78 w 543"/>
                        <a:gd name="T25" fmla="*/ 678 h 709"/>
                        <a:gd name="T26" fmla="*/ 41 w 543"/>
                        <a:gd name="T27" fmla="*/ 709 h 709"/>
                        <a:gd name="T28" fmla="*/ 77 w 543"/>
                        <a:gd name="T29" fmla="*/ 684 h 709"/>
                        <a:gd name="T30" fmla="*/ 114 w 543"/>
                        <a:gd name="T31" fmla="*/ 642 h 709"/>
                        <a:gd name="T32" fmla="*/ 92 w 543"/>
                        <a:gd name="T33" fmla="*/ 593 h 709"/>
                        <a:gd name="T34" fmla="*/ 73 w 543"/>
                        <a:gd name="T35" fmla="*/ 573 h 709"/>
                        <a:gd name="T36" fmla="*/ 85 w 543"/>
                        <a:gd name="T37" fmla="*/ 486 h 709"/>
                        <a:gd name="T38" fmla="*/ 55 w 543"/>
                        <a:gd name="T39" fmla="*/ 384 h 709"/>
                        <a:gd name="T40" fmla="*/ 23 w 543"/>
                        <a:gd name="T41" fmla="*/ 321 h 709"/>
                        <a:gd name="T42" fmla="*/ 57 w 543"/>
                        <a:gd name="T43" fmla="*/ 267 h 709"/>
                        <a:gd name="T44" fmla="*/ 116 w 543"/>
                        <a:gd name="T45" fmla="*/ 252 h 709"/>
                        <a:gd name="T46" fmla="*/ 241 w 543"/>
                        <a:gd name="T47" fmla="*/ 287 h 709"/>
                        <a:gd name="T48" fmla="*/ 452 w 543"/>
                        <a:gd name="T49" fmla="*/ 214 h 709"/>
                        <a:gd name="T50" fmla="*/ 524 w 543"/>
                        <a:gd name="T51" fmla="*/ 81 h 709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543"/>
                        <a:gd name="T79" fmla="*/ 0 h 709"/>
                        <a:gd name="T80" fmla="*/ 543 w 543"/>
                        <a:gd name="T81" fmla="*/ 709 h 709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543" h="709">
                          <a:moveTo>
                            <a:pt x="524" y="81"/>
                          </a:moveTo>
                          <a:cubicBezTo>
                            <a:pt x="506" y="27"/>
                            <a:pt x="444" y="0"/>
                            <a:pt x="385" y="19"/>
                          </a:cubicBezTo>
                          <a:cubicBezTo>
                            <a:pt x="174" y="92"/>
                            <a:pt x="174" y="92"/>
                            <a:pt x="174" y="92"/>
                          </a:cubicBezTo>
                          <a:cubicBezTo>
                            <a:pt x="116" y="112"/>
                            <a:pt x="83" y="172"/>
                            <a:pt x="102" y="225"/>
                          </a:cubicBezTo>
                          <a:cubicBezTo>
                            <a:pt x="102" y="227"/>
                            <a:pt x="103" y="229"/>
                            <a:pt x="104" y="230"/>
                          </a:cubicBezTo>
                          <a:cubicBezTo>
                            <a:pt x="93" y="234"/>
                            <a:pt x="69" y="238"/>
                            <a:pt x="50" y="252"/>
                          </a:cubicBezTo>
                          <a:cubicBezTo>
                            <a:pt x="34" y="264"/>
                            <a:pt x="14" y="285"/>
                            <a:pt x="6" y="324"/>
                          </a:cubicBezTo>
                          <a:cubicBezTo>
                            <a:pt x="0" y="359"/>
                            <a:pt x="22" y="378"/>
                            <a:pt x="44" y="397"/>
                          </a:cubicBezTo>
                          <a:cubicBezTo>
                            <a:pt x="68" y="420"/>
                            <a:pt x="91" y="441"/>
                            <a:pt x="72" y="483"/>
                          </a:cubicBezTo>
                          <a:cubicBezTo>
                            <a:pt x="54" y="519"/>
                            <a:pt x="43" y="552"/>
                            <a:pt x="64" y="582"/>
                          </a:cubicBezTo>
                          <a:cubicBezTo>
                            <a:pt x="67" y="588"/>
                            <a:pt x="79" y="597"/>
                            <a:pt x="85" y="602"/>
                          </a:cubicBezTo>
                          <a:cubicBezTo>
                            <a:pt x="98" y="612"/>
                            <a:pt x="109" y="624"/>
                            <a:pt x="106" y="643"/>
                          </a:cubicBezTo>
                          <a:cubicBezTo>
                            <a:pt x="103" y="657"/>
                            <a:pt x="93" y="668"/>
                            <a:pt x="78" y="678"/>
                          </a:cubicBezTo>
                          <a:cubicBezTo>
                            <a:pt x="65" y="686"/>
                            <a:pt x="51" y="691"/>
                            <a:pt x="41" y="709"/>
                          </a:cubicBezTo>
                          <a:cubicBezTo>
                            <a:pt x="48" y="696"/>
                            <a:pt x="65" y="691"/>
                            <a:pt x="77" y="684"/>
                          </a:cubicBezTo>
                          <a:cubicBezTo>
                            <a:pt x="91" y="674"/>
                            <a:pt x="110" y="665"/>
                            <a:pt x="114" y="642"/>
                          </a:cubicBezTo>
                          <a:cubicBezTo>
                            <a:pt x="120" y="614"/>
                            <a:pt x="105" y="604"/>
                            <a:pt x="92" y="593"/>
                          </a:cubicBezTo>
                          <a:cubicBezTo>
                            <a:pt x="86" y="588"/>
                            <a:pt x="76" y="578"/>
                            <a:pt x="73" y="573"/>
                          </a:cubicBezTo>
                          <a:cubicBezTo>
                            <a:pt x="57" y="547"/>
                            <a:pt x="68" y="522"/>
                            <a:pt x="85" y="486"/>
                          </a:cubicBezTo>
                          <a:cubicBezTo>
                            <a:pt x="110" y="434"/>
                            <a:pt x="80" y="408"/>
                            <a:pt x="55" y="384"/>
                          </a:cubicBezTo>
                          <a:cubicBezTo>
                            <a:pt x="34" y="367"/>
                            <a:pt x="18" y="347"/>
                            <a:pt x="23" y="321"/>
                          </a:cubicBezTo>
                          <a:cubicBezTo>
                            <a:pt x="27" y="296"/>
                            <a:pt x="40" y="279"/>
                            <a:pt x="57" y="267"/>
                          </a:cubicBezTo>
                          <a:cubicBezTo>
                            <a:pt x="73" y="255"/>
                            <a:pt x="104" y="253"/>
                            <a:pt x="116" y="252"/>
                          </a:cubicBezTo>
                          <a:cubicBezTo>
                            <a:pt x="143" y="288"/>
                            <a:pt x="193" y="303"/>
                            <a:pt x="241" y="287"/>
                          </a:cubicBezTo>
                          <a:cubicBezTo>
                            <a:pt x="452" y="214"/>
                            <a:pt x="452" y="214"/>
                            <a:pt x="452" y="214"/>
                          </a:cubicBezTo>
                          <a:cubicBezTo>
                            <a:pt x="510" y="194"/>
                            <a:pt x="543" y="134"/>
                            <a:pt x="524" y="81"/>
                          </a:cubicBezTo>
                          <a:close/>
                        </a:path>
                      </a:pathLst>
                    </a:custGeom>
                    <a:solidFill>
                      <a:srgbClr val="FFF5EE"/>
                    </a:solidFill>
                    <a:ln w="12700">
                      <a:solidFill>
                        <a:schemeClr val="accent3">
                          <a:lumMod val="50000"/>
                        </a:schemeClr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09" name="Oval 108"/>
                    <p:cNvSpPr/>
                    <p:nvPr/>
                  </p:nvSpPr>
                  <p:spPr>
                    <a:xfrm rot="21075255">
                      <a:off x="2344920" y="569286"/>
                      <a:ext cx="925445" cy="524066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12700">
                      <a:solidFill>
                        <a:schemeClr val="accent3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10" name="Oval 109"/>
                    <p:cNvSpPr/>
                    <p:nvPr/>
                  </p:nvSpPr>
                  <p:spPr>
                    <a:xfrm rot="4968373">
                      <a:off x="2804734" y="706844"/>
                      <a:ext cx="226356" cy="205493"/>
                    </a:xfrm>
                    <a:prstGeom prst="ellipse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11" name="Oval 110"/>
                    <p:cNvSpPr/>
                    <p:nvPr/>
                  </p:nvSpPr>
                  <p:spPr>
                    <a:xfrm rot="4968373">
                      <a:off x="2587869" y="855886"/>
                      <a:ext cx="113165" cy="103070"/>
                    </a:xfrm>
                    <a:prstGeom prst="ellipse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sp>
                <p:nvSpPr>
                  <p:cNvPr id="107" name="Oval 106"/>
                  <p:cNvSpPr/>
                  <p:nvPr/>
                </p:nvSpPr>
                <p:spPr>
                  <a:xfrm rot="5687016">
                    <a:off x="2564390" y="5060830"/>
                    <a:ext cx="677536" cy="841597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95" name="Group 94"/>
              <p:cNvGrpSpPr/>
              <p:nvPr/>
            </p:nvGrpSpPr>
            <p:grpSpPr>
              <a:xfrm>
                <a:off x="3989487" y="723268"/>
                <a:ext cx="303230" cy="176118"/>
                <a:chOff x="3840713" y="5162456"/>
                <a:chExt cx="303230" cy="176118"/>
              </a:xfrm>
            </p:grpSpPr>
            <p:sp>
              <p:nvSpPr>
                <p:cNvPr id="96" name="Oval 95"/>
                <p:cNvSpPr/>
                <p:nvPr/>
              </p:nvSpPr>
              <p:spPr>
                <a:xfrm>
                  <a:off x="3851262" y="5172930"/>
                  <a:ext cx="275236" cy="13984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97" name="Group 96"/>
                <p:cNvGrpSpPr/>
                <p:nvPr/>
              </p:nvGrpSpPr>
              <p:grpSpPr>
                <a:xfrm>
                  <a:off x="3840713" y="5162456"/>
                  <a:ext cx="303230" cy="176118"/>
                  <a:chOff x="2482359" y="5142861"/>
                  <a:chExt cx="841597" cy="737052"/>
                </a:xfrm>
              </p:grpSpPr>
              <p:grpSp>
                <p:nvGrpSpPr>
                  <p:cNvPr id="98" name="Group 97"/>
                  <p:cNvGrpSpPr/>
                  <p:nvPr/>
                </p:nvGrpSpPr>
                <p:grpSpPr>
                  <a:xfrm rot="1843416">
                    <a:off x="2654995" y="5280356"/>
                    <a:ext cx="516971" cy="599557"/>
                    <a:chOff x="2229170" y="569286"/>
                    <a:chExt cx="1041195" cy="1265273"/>
                  </a:xfrm>
                </p:grpSpPr>
                <p:sp>
                  <p:nvSpPr>
                    <p:cNvPr id="100" name="Freeform 5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29170" y="574563"/>
                      <a:ext cx="964428" cy="1259996"/>
                    </a:xfrm>
                    <a:custGeom>
                      <a:avLst/>
                      <a:gdLst>
                        <a:gd name="T0" fmla="*/ 524 w 543"/>
                        <a:gd name="T1" fmla="*/ 81 h 709"/>
                        <a:gd name="T2" fmla="*/ 385 w 543"/>
                        <a:gd name="T3" fmla="*/ 19 h 709"/>
                        <a:gd name="T4" fmla="*/ 174 w 543"/>
                        <a:gd name="T5" fmla="*/ 92 h 709"/>
                        <a:gd name="T6" fmla="*/ 102 w 543"/>
                        <a:gd name="T7" fmla="*/ 225 h 709"/>
                        <a:gd name="T8" fmla="*/ 104 w 543"/>
                        <a:gd name="T9" fmla="*/ 230 h 709"/>
                        <a:gd name="T10" fmla="*/ 50 w 543"/>
                        <a:gd name="T11" fmla="*/ 252 h 709"/>
                        <a:gd name="T12" fmla="*/ 6 w 543"/>
                        <a:gd name="T13" fmla="*/ 324 h 709"/>
                        <a:gd name="T14" fmla="*/ 44 w 543"/>
                        <a:gd name="T15" fmla="*/ 397 h 709"/>
                        <a:gd name="T16" fmla="*/ 72 w 543"/>
                        <a:gd name="T17" fmla="*/ 483 h 709"/>
                        <a:gd name="T18" fmla="*/ 64 w 543"/>
                        <a:gd name="T19" fmla="*/ 582 h 709"/>
                        <a:gd name="T20" fmla="*/ 85 w 543"/>
                        <a:gd name="T21" fmla="*/ 602 h 709"/>
                        <a:gd name="T22" fmla="*/ 106 w 543"/>
                        <a:gd name="T23" fmla="*/ 643 h 709"/>
                        <a:gd name="T24" fmla="*/ 78 w 543"/>
                        <a:gd name="T25" fmla="*/ 678 h 709"/>
                        <a:gd name="T26" fmla="*/ 41 w 543"/>
                        <a:gd name="T27" fmla="*/ 709 h 709"/>
                        <a:gd name="T28" fmla="*/ 77 w 543"/>
                        <a:gd name="T29" fmla="*/ 684 h 709"/>
                        <a:gd name="T30" fmla="*/ 114 w 543"/>
                        <a:gd name="T31" fmla="*/ 642 h 709"/>
                        <a:gd name="T32" fmla="*/ 92 w 543"/>
                        <a:gd name="T33" fmla="*/ 593 h 709"/>
                        <a:gd name="T34" fmla="*/ 73 w 543"/>
                        <a:gd name="T35" fmla="*/ 573 h 709"/>
                        <a:gd name="T36" fmla="*/ 85 w 543"/>
                        <a:gd name="T37" fmla="*/ 486 h 709"/>
                        <a:gd name="T38" fmla="*/ 55 w 543"/>
                        <a:gd name="T39" fmla="*/ 384 h 709"/>
                        <a:gd name="T40" fmla="*/ 23 w 543"/>
                        <a:gd name="T41" fmla="*/ 321 h 709"/>
                        <a:gd name="T42" fmla="*/ 57 w 543"/>
                        <a:gd name="T43" fmla="*/ 267 h 709"/>
                        <a:gd name="T44" fmla="*/ 116 w 543"/>
                        <a:gd name="T45" fmla="*/ 252 h 709"/>
                        <a:gd name="T46" fmla="*/ 241 w 543"/>
                        <a:gd name="T47" fmla="*/ 287 h 709"/>
                        <a:gd name="T48" fmla="*/ 452 w 543"/>
                        <a:gd name="T49" fmla="*/ 214 h 709"/>
                        <a:gd name="T50" fmla="*/ 524 w 543"/>
                        <a:gd name="T51" fmla="*/ 81 h 709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543"/>
                        <a:gd name="T79" fmla="*/ 0 h 709"/>
                        <a:gd name="T80" fmla="*/ 543 w 543"/>
                        <a:gd name="T81" fmla="*/ 709 h 709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543" h="709">
                          <a:moveTo>
                            <a:pt x="524" y="81"/>
                          </a:moveTo>
                          <a:cubicBezTo>
                            <a:pt x="506" y="27"/>
                            <a:pt x="444" y="0"/>
                            <a:pt x="385" y="19"/>
                          </a:cubicBezTo>
                          <a:cubicBezTo>
                            <a:pt x="174" y="92"/>
                            <a:pt x="174" y="92"/>
                            <a:pt x="174" y="92"/>
                          </a:cubicBezTo>
                          <a:cubicBezTo>
                            <a:pt x="116" y="112"/>
                            <a:pt x="83" y="172"/>
                            <a:pt x="102" y="225"/>
                          </a:cubicBezTo>
                          <a:cubicBezTo>
                            <a:pt x="102" y="227"/>
                            <a:pt x="103" y="229"/>
                            <a:pt x="104" y="230"/>
                          </a:cubicBezTo>
                          <a:cubicBezTo>
                            <a:pt x="93" y="234"/>
                            <a:pt x="69" y="238"/>
                            <a:pt x="50" y="252"/>
                          </a:cubicBezTo>
                          <a:cubicBezTo>
                            <a:pt x="34" y="264"/>
                            <a:pt x="14" y="285"/>
                            <a:pt x="6" y="324"/>
                          </a:cubicBezTo>
                          <a:cubicBezTo>
                            <a:pt x="0" y="359"/>
                            <a:pt x="22" y="378"/>
                            <a:pt x="44" y="397"/>
                          </a:cubicBezTo>
                          <a:cubicBezTo>
                            <a:pt x="68" y="420"/>
                            <a:pt x="91" y="441"/>
                            <a:pt x="72" y="483"/>
                          </a:cubicBezTo>
                          <a:cubicBezTo>
                            <a:pt x="54" y="519"/>
                            <a:pt x="43" y="552"/>
                            <a:pt x="64" y="582"/>
                          </a:cubicBezTo>
                          <a:cubicBezTo>
                            <a:pt x="67" y="588"/>
                            <a:pt x="79" y="597"/>
                            <a:pt x="85" y="602"/>
                          </a:cubicBezTo>
                          <a:cubicBezTo>
                            <a:pt x="98" y="612"/>
                            <a:pt x="109" y="624"/>
                            <a:pt x="106" y="643"/>
                          </a:cubicBezTo>
                          <a:cubicBezTo>
                            <a:pt x="103" y="657"/>
                            <a:pt x="93" y="668"/>
                            <a:pt x="78" y="678"/>
                          </a:cubicBezTo>
                          <a:cubicBezTo>
                            <a:pt x="65" y="686"/>
                            <a:pt x="51" y="691"/>
                            <a:pt x="41" y="709"/>
                          </a:cubicBezTo>
                          <a:cubicBezTo>
                            <a:pt x="48" y="696"/>
                            <a:pt x="65" y="691"/>
                            <a:pt x="77" y="684"/>
                          </a:cubicBezTo>
                          <a:cubicBezTo>
                            <a:pt x="91" y="674"/>
                            <a:pt x="110" y="665"/>
                            <a:pt x="114" y="642"/>
                          </a:cubicBezTo>
                          <a:cubicBezTo>
                            <a:pt x="120" y="614"/>
                            <a:pt x="105" y="604"/>
                            <a:pt x="92" y="593"/>
                          </a:cubicBezTo>
                          <a:cubicBezTo>
                            <a:pt x="86" y="588"/>
                            <a:pt x="76" y="578"/>
                            <a:pt x="73" y="573"/>
                          </a:cubicBezTo>
                          <a:cubicBezTo>
                            <a:pt x="57" y="547"/>
                            <a:pt x="68" y="522"/>
                            <a:pt x="85" y="486"/>
                          </a:cubicBezTo>
                          <a:cubicBezTo>
                            <a:pt x="110" y="434"/>
                            <a:pt x="80" y="408"/>
                            <a:pt x="55" y="384"/>
                          </a:cubicBezTo>
                          <a:cubicBezTo>
                            <a:pt x="34" y="367"/>
                            <a:pt x="18" y="347"/>
                            <a:pt x="23" y="321"/>
                          </a:cubicBezTo>
                          <a:cubicBezTo>
                            <a:pt x="27" y="296"/>
                            <a:pt x="40" y="279"/>
                            <a:pt x="57" y="267"/>
                          </a:cubicBezTo>
                          <a:cubicBezTo>
                            <a:pt x="73" y="255"/>
                            <a:pt x="104" y="253"/>
                            <a:pt x="116" y="252"/>
                          </a:cubicBezTo>
                          <a:cubicBezTo>
                            <a:pt x="143" y="288"/>
                            <a:pt x="193" y="303"/>
                            <a:pt x="241" y="287"/>
                          </a:cubicBezTo>
                          <a:cubicBezTo>
                            <a:pt x="452" y="214"/>
                            <a:pt x="452" y="214"/>
                            <a:pt x="452" y="214"/>
                          </a:cubicBezTo>
                          <a:cubicBezTo>
                            <a:pt x="510" y="194"/>
                            <a:pt x="543" y="134"/>
                            <a:pt x="524" y="81"/>
                          </a:cubicBezTo>
                          <a:close/>
                        </a:path>
                      </a:pathLst>
                    </a:custGeom>
                    <a:solidFill>
                      <a:srgbClr val="FFF5EE"/>
                    </a:solidFill>
                    <a:ln w="12700">
                      <a:solidFill>
                        <a:schemeClr val="accent3">
                          <a:lumMod val="50000"/>
                        </a:schemeClr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01" name="Oval 100"/>
                    <p:cNvSpPr/>
                    <p:nvPr/>
                  </p:nvSpPr>
                  <p:spPr>
                    <a:xfrm rot="21075255">
                      <a:off x="2344920" y="569286"/>
                      <a:ext cx="925445" cy="524066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12700">
                      <a:solidFill>
                        <a:schemeClr val="accent3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02" name="Oval 101"/>
                    <p:cNvSpPr/>
                    <p:nvPr/>
                  </p:nvSpPr>
                  <p:spPr>
                    <a:xfrm rot="4968373">
                      <a:off x="2804734" y="706844"/>
                      <a:ext cx="226356" cy="205493"/>
                    </a:xfrm>
                    <a:prstGeom prst="ellipse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03" name="Oval 102"/>
                    <p:cNvSpPr/>
                    <p:nvPr/>
                  </p:nvSpPr>
                  <p:spPr>
                    <a:xfrm rot="4968373">
                      <a:off x="2587869" y="855886"/>
                      <a:ext cx="113165" cy="103070"/>
                    </a:xfrm>
                    <a:prstGeom prst="ellipse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sp>
                <p:nvSpPr>
                  <p:cNvPr id="99" name="Oval 98"/>
                  <p:cNvSpPr/>
                  <p:nvPr/>
                </p:nvSpPr>
                <p:spPr>
                  <a:xfrm rot="5687016">
                    <a:off x="2564390" y="5060830"/>
                    <a:ext cx="677536" cy="841597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25" name="Group 24"/>
            <p:cNvGrpSpPr>
              <a:grpSpLocks noChangeAspect="1"/>
            </p:cNvGrpSpPr>
            <p:nvPr/>
          </p:nvGrpSpPr>
          <p:grpSpPr bwMode="auto">
            <a:xfrm>
              <a:off x="1333364" y="5960357"/>
              <a:ext cx="593134" cy="593135"/>
              <a:chOff x="2688" y="3562"/>
              <a:chExt cx="374" cy="374"/>
            </a:xfrm>
          </p:grpSpPr>
          <p:sp>
            <p:nvSpPr>
              <p:cNvPr id="32" name="Freeform 31"/>
              <p:cNvSpPr>
                <a:spLocks noChangeAspect="1"/>
              </p:cNvSpPr>
              <p:nvPr/>
            </p:nvSpPr>
            <p:spPr bwMode="auto">
              <a:xfrm>
                <a:off x="2688" y="3562"/>
                <a:ext cx="374" cy="374"/>
              </a:xfrm>
              <a:custGeom>
                <a:avLst/>
                <a:gdLst>
                  <a:gd name="T0" fmla="*/ 13 w 187"/>
                  <a:gd name="T1" fmla="*/ 114 h 187"/>
                  <a:gd name="T2" fmla="*/ 55 w 187"/>
                  <a:gd name="T3" fmla="*/ 164 h 187"/>
                  <a:gd name="T4" fmla="*/ 167 w 187"/>
                  <a:gd name="T5" fmla="*/ 123 h 187"/>
                  <a:gd name="T6" fmla="*/ 119 w 187"/>
                  <a:gd name="T7" fmla="*/ 10 h 187"/>
                  <a:gd name="T8" fmla="*/ 37 w 187"/>
                  <a:gd name="T9" fmla="*/ 24 h 187"/>
                  <a:gd name="T10" fmla="*/ 13 w 187"/>
                  <a:gd name="T11" fmla="*/ 11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187">
                    <a:moveTo>
                      <a:pt x="13" y="114"/>
                    </a:moveTo>
                    <a:cubicBezTo>
                      <a:pt x="20" y="139"/>
                      <a:pt x="38" y="156"/>
                      <a:pt x="55" y="164"/>
                    </a:cubicBezTo>
                    <a:cubicBezTo>
                      <a:pt x="78" y="175"/>
                      <a:pt x="146" y="187"/>
                      <a:pt x="167" y="123"/>
                    </a:cubicBezTo>
                    <a:cubicBezTo>
                      <a:pt x="187" y="56"/>
                      <a:pt x="143" y="18"/>
                      <a:pt x="119" y="10"/>
                    </a:cubicBezTo>
                    <a:cubicBezTo>
                      <a:pt x="89" y="0"/>
                      <a:pt x="58" y="4"/>
                      <a:pt x="37" y="24"/>
                    </a:cubicBezTo>
                    <a:cubicBezTo>
                      <a:pt x="17" y="42"/>
                      <a:pt x="0" y="68"/>
                      <a:pt x="13" y="114"/>
                    </a:cubicBezTo>
                  </a:path>
                </a:pathLst>
              </a:cu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" name="Freeform 32"/>
              <p:cNvSpPr>
                <a:spLocks noChangeAspect="1"/>
              </p:cNvSpPr>
              <p:nvPr/>
            </p:nvSpPr>
            <p:spPr bwMode="auto">
              <a:xfrm>
                <a:off x="2736" y="3600"/>
                <a:ext cx="232" cy="288"/>
              </a:xfrm>
              <a:custGeom>
                <a:avLst/>
                <a:gdLst>
                  <a:gd name="T0" fmla="*/ 4 w 120"/>
                  <a:gd name="T1" fmla="*/ 54 h 149"/>
                  <a:gd name="T2" fmla="*/ 16 w 120"/>
                  <a:gd name="T3" fmla="*/ 42 h 149"/>
                  <a:gd name="T4" fmla="*/ 34 w 120"/>
                  <a:gd name="T5" fmla="*/ 30 h 149"/>
                  <a:gd name="T6" fmla="*/ 54 w 120"/>
                  <a:gd name="T7" fmla="*/ 26 h 149"/>
                  <a:gd name="T8" fmla="*/ 63 w 120"/>
                  <a:gd name="T9" fmla="*/ 11 h 149"/>
                  <a:gd name="T10" fmla="*/ 83 w 120"/>
                  <a:gd name="T11" fmla="*/ 2 h 149"/>
                  <a:gd name="T12" fmla="*/ 111 w 120"/>
                  <a:gd name="T13" fmla="*/ 9 h 149"/>
                  <a:gd name="T14" fmla="*/ 120 w 120"/>
                  <a:gd name="T15" fmla="*/ 43 h 149"/>
                  <a:gd name="T16" fmla="*/ 106 w 120"/>
                  <a:gd name="T17" fmla="*/ 55 h 149"/>
                  <a:gd name="T18" fmla="*/ 113 w 120"/>
                  <a:gd name="T19" fmla="*/ 76 h 149"/>
                  <a:gd name="T20" fmla="*/ 85 w 120"/>
                  <a:gd name="T21" fmla="*/ 98 h 149"/>
                  <a:gd name="T22" fmla="*/ 89 w 120"/>
                  <a:gd name="T23" fmla="*/ 116 h 149"/>
                  <a:gd name="T24" fmla="*/ 101 w 120"/>
                  <a:gd name="T25" fmla="*/ 123 h 149"/>
                  <a:gd name="T26" fmla="*/ 108 w 120"/>
                  <a:gd name="T27" fmla="*/ 124 h 149"/>
                  <a:gd name="T28" fmla="*/ 115 w 120"/>
                  <a:gd name="T29" fmla="*/ 140 h 149"/>
                  <a:gd name="T30" fmla="*/ 102 w 120"/>
                  <a:gd name="T31" fmla="*/ 142 h 149"/>
                  <a:gd name="T32" fmla="*/ 93 w 120"/>
                  <a:gd name="T33" fmla="*/ 147 h 149"/>
                  <a:gd name="T34" fmla="*/ 82 w 120"/>
                  <a:gd name="T35" fmla="*/ 143 h 149"/>
                  <a:gd name="T36" fmla="*/ 72 w 120"/>
                  <a:gd name="T37" fmla="*/ 120 h 149"/>
                  <a:gd name="T38" fmla="*/ 75 w 120"/>
                  <a:gd name="T39" fmla="*/ 86 h 149"/>
                  <a:gd name="T40" fmla="*/ 106 w 120"/>
                  <a:gd name="T41" fmla="*/ 55 h 149"/>
                  <a:gd name="T42" fmla="*/ 96 w 120"/>
                  <a:gd name="T43" fmla="*/ 42 h 149"/>
                  <a:gd name="T44" fmla="*/ 88 w 120"/>
                  <a:gd name="T45" fmla="*/ 31 h 149"/>
                  <a:gd name="T46" fmla="*/ 74 w 120"/>
                  <a:gd name="T47" fmla="*/ 33 h 149"/>
                  <a:gd name="T48" fmla="*/ 54 w 120"/>
                  <a:gd name="T49" fmla="*/ 27 h 149"/>
                  <a:gd name="T50" fmla="*/ 46 w 120"/>
                  <a:gd name="T51" fmla="*/ 63 h 149"/>
                  <a:gd name="T52" fmla="*/ 32 w 120"/>
                  <a:gd name="T53" fmla="*/ 73 h 149"/>
                  <a:gd name="T54" fmla="*/ 31 w 120"/>
                  <a:gd name="T55" fmla="*/ 97 h 149"/>
                  <a:gd name="T56" fmla="*/ 2 w 120"/>
                  <a:gd name="T57" fmla="*/ 74 h 149"/>
                  <a:gd name="T58" fmla="*/ 4 w 120"/>
                  <a:gd name="T59" fmla="*/ 54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0" h="149">
                    <a:moveTo>
                      <a:pt x="4" y="54"/>
                    </a:moveTo>
                    <a:cubicBezTo>
                      <a:pt x="8" y="46"/>
                      <a:pt x="8" y="55"/>
                      <a:pt x="16" y="42"/>
                    </a:cubicBezTo>
                    <a:cubicBezTo>
                      <a:pt x="22" y="32"/>
                      <a:pt x="27" y="34"/>
                      <a:pt x="34" y="30"/>
                    </a:cubicBezTo>
                    <a:cubicBezTo>
                      <a:pt x="40" y="27"/>
                      <a:pt x="49" y="28"/>
                      <a:pt x="54" y="26"/>
                    </a:cubicBezTo>
                    <a:cubicBezTo>
                      <a:pt x="59" y="24"/>
                      <a:pt x="58" y="14"/>
                      <a:pt x="63" y="11"/>
                    </a:cubicBezTo>
                    <a:cubicBezTo>
                      <a:pt x="68" y="8"/>
                      <a:pt x="75" y="4"/>
                      <a:pt x="83" y="2"/>
                    </a:cubicBezTo>
                    <a:cubicBezTo>
                      <a:pt x="90" y="0"/>
                      <a:pt x="104" y="3"/>
                      <a:pt x="111" y="9"/>
                    </a:cubicBezTo>
                    <a:cubicBezTo>
                      <a:pt x="117" y="15"/>
                      <a:pt x="120" y="36"/>
                      <a:pt x="120" y="43"/>
                    </a:cubicBezTo>
                    <a:cubicBezTo>
                      <a:pt x="119" y="51"/>
                      <a:pt x="108" y="50"/>
                      <a:pt x="106" y="55"/>
                    </a:cubicBezTo>
                    <a:cubicBezTo>
                      <a:pt x="105" y="61"/>
                      <a:pt x="116" y="58"/>
                      <a:pt x="113" y="76"/>
                    </a:cubicBezTo>
                    <a:cubicBezTo>
                      <a:pt x="109" y="95"/>
                      <a:pt x="89" y="92"/>
                      <a:pt x="85" y="98"/>
                    </a:cubicBezTo>
                    <a:cubicBezTo>
                      <a:pt x="81" y="105"/>
                      <a:pt x="86" y="112"/>
                      <a:pt x="89" y="116"/>
                    </a:cubicBezTo>
                    <a:cubicBezTo>
                      <a:pt x="91" y="120"/>
                      <a:pt x="98" y="122"/>
                      <a:pt x="101" y="123"/>
                    </a:cubicBezTo>
                    <a:cubicBezTo>
                      <a:pt x="104" y="124"/>
                      <a:pt x="103" y="122"/>
                      <a:pt x="108" y="124"/>
                    </a:cubicBezTo>
                    <a:cubicBezTo>
                      <a:pt x="113" y="127"/>
                      <a:pt x="116" y="132"/>
                      <a:pt x="115" y="140"/>
                    </a:cubicBezTo>
                    <a:cubicBezTo>
                      <a:pt x="114" y="149"/>
                      <a:pt x="106" y="141"/>
                      <a:pt x="102" y="142"/>
                    </a:cubicBezTo>
                    <a:cubicBezTo>
                      <a:pt x="99" y="144"/>
                      <a:pt x="96" y="147"/>
                      <a:pt x="93" y="147"/>
                    </a:cubicBezTo>
                    <a:cubicBezTo>
                      <a:pt x="90" y="147"/>
                      <a:pt x="86" y="148"/>
                      <a:pt x="82" y="143"/>
                    </a:cubicBezTo>
                    <a:cubicBezTo>
                      <a:pt x="79" y="139"/>
                      <a:pt x="73" y="129"/>
                      <a:pt x="72" y="120"/>
                    </a:cubicBezTo>
                    <a:cubicBezTo>
                      <a:pt x="71" y="110"/>
                      <a:pt x="70" y="97"/>
                      <a:pt x="75" y="86"/>
                    </a:cubicBezTo>
                    <a:cubicBezTo>
                      <a:pt x="81" y="75"/>
                      <a:pt x="104" y="79"/>
                      <a:pt x="106" y="55"/>
                    </a:cubicBezTo>
                    <a:cubicBezTo>
                      <a:pt x="110" y="48"/>
                      <a:pt x="99" y="46"/>
                      <a:pt x="96" y="42"/>
                    </a:cubicBezTo>
                    <a:cubicBezTo>
                      <a:pt x="93" y="38"/>
                      <a:pt x="91" y="32"/>
                      <a:pt x="88" y="31"/>
                    </a:cubicBezTo>
                    <a:cubicBezTo>
                      <a:pt x="84" y="29"/>
                      <a:pt x="80" y="33"/>
                      <a:pt x="74" y="33"/>
                    </a:cubicBezTo>
                    <a:cubicBezTo>
                      <a:pt x="68" y="32"/>
                      <a:pt x="58" y="22"/>
                      <a:pt x="54" y="27"/>
                    </a:cubicBezTo>
                    <a:cubicBezTo>
                      <a:pt x="49" y="32"/>
                      <a:pt x="49" y="55"/>
                      <a:pt x="46" y="63"/>
                    </a:cubicBezTo>
                    <a:cubicBezTo>
                      <a:pt x="42" y="70"/>
                      <a:pt x="35" y="67"/>
                      <a:pt x="32" y="73"/>
                    </a:cubicBezTo>
                    <a:cubicBezTo>
                      <a:pt x="30" y="79"/>
                      <a:pt x="41" y="92"/>
                      <a:pt x="31" y="97"/>
                    </a:cubicBezTo>
                    <a:cubicBezTo>
                      <a:pt x="0" y="111"/>
                      <a:pt x="3" y="69"/>
                      <a:pt x="2" y="74"/>
                    </a:cubicBezTo>
                    <a:cubicBezTo>
                      <a:pt x="2" y="74"/>
                      <a:pt x="2" y="58"/>
                      <a:pt x="4" y="54"/>
                    </a:cubicBezTo>
                  </a:path>
                </a:pathLst>
              </a:custGeom>
              <a:solidFill>
                <a:srgbClr val="710E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" name="Oval 33"/>
              <p:cNvSpPr>
                <a:spLocks noChangeAspect="1" noChangeArrowheads="1"/>
              </p:cNvSpPr>
              <p:nvPr/>
            </p:nvSpPr>
            <p:spPr bwMode="auto">
              <a:xfrm>
                <a:off x="2743" y="3801"/>
                <a:ext cx="40" cy="40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5" name="Oval 34"/>
              <p:cNvSpPr>
                <a:spLocks noChangeAspect="1" noChangeArrowheads="1"/>
              </p:cNvSpPr>
              <p:nvPr/>
            </p:nvSpPr>
            <p:spPr bwMode="auto">
              <a:xfrm>
                <a:off x="2872" y="3799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6" name="Oval 35"/>
              <p:cNvSpPr>
                <a:spLocks noChangeAspect="1" noChangeArrowheads="1"/>
              </p:cNvSpPr>
              <p:nvPr/>
            </p:nvSpPr>
            <p:spPr bwMode="auto">
              <a:xfrm>
                <a:off x="2791" y="3774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7" name="Oval 36"/>
              <p:cNvSpPr>
                <a:spLocks noChangeAspect="1" noChangeArrowheads="1"/>
              </p:cNvSpPr>
              <p:nvPr/>
            </p:nvSpPr>
            <p:spPr bwMode="auto">
              <a:xfrm>
                <a:off x="2839" y="3774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8" name="Oval 37"/>
              <p:cNvSpPr>
                <a:spLocks noChangeAspect="1" noChangeArrowheads="1"/>
              </p:cNvSpPr>
              <p:nvPr/>
            </p:nvSpPr>
            <p:spPr bwMode="auto">
              <a:xfrm>
                <a:off x="2935" y="3774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" name="Oval 38"/>
              <p:cNvSpPr>
                <a:spLocks noChangeAspect="1" noChangeArrowheads="1"/>
              </p:cNvSpPr>
              <p:nvPr/>
            </p:nvSpPr>
            <p:spPr bwMode="auto">
              <a:xfrm>
                <a:off x="2727" y="3728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0" name="Oval 39"/>
              <p:cNvSpPr>
                <a:spLocks noChangeAspect="1" noChangeArrowheads="1"/>
              </p:cNvSpPr>
              <p:nvPr/>
            </p:nvSpPr>
            <p:spPr bwMode="auto">
              <a:xfrm>
                <a:off x="2887" y="3774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1" name="Oval 40"/>
              <p:cNvSpPr>
                <a:spLocks noChangeAspect="1" noChangeArrowheads="1"/>
              </p:cNvSpPr>
              <p:nvPr/>
            </p:nvSpPr>
            <p:spPr bwMode="auto">
              <a:xfrm>
                <a:off x="2804" y="3827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" name="Oval 41"/>
              <p:cNvSpPr>
                <a:spLocks noChangeAspect="1" noChangeArrowheads="1"/>
              </p:cNvSpPr>
              <p:nvPr/>
            </p:nvSpPr>
            <p:spPr bwMode="auto">
              <a:xfrm>
                <a:off x="2944" y="3829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" name="Oval 42"/>
              <p:cNvSpPr>
                <a:spLocks noChangeAspect="1" noChangeArrowheads="1"/>
              </p:cNvSpPr>
              <p:nvPr/>
            </p:nvSpPr>
            <p:spPr bwMode="auto">
              <a:xfrm>
                <a:off x="2959" y="3804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" name="Oval 43"/>
              <p:cNvSpPr>
                <a:spLocks noChangeAspect="1" noChangeArrowheads="1"/>
              </p:cNvSpPr>
              <p:nvPr/>
            </p:nvSpPr>
            <p:spPr bwMode="auto">
              <a:xfrm>
                <a:off x="2861" y="3756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" name="Oval 44"/>
              <p:cNvSpPr>
                <a:spLocks noChangeAspect="1" noChangeArrowheads="1"/>
              </p:cNvSpPr>
              <p:nvPr/>
            </p:nvSpPr>
            <p:spPr bwMode="auto">
              <a:xfrm>
                <a:off x="2800" y="3734"/>
                <a:ext cx="40" cy="40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" name="Oval 45"/>
              <p:cNvSpPr>
                <a:spLocks noChangeAspect="1" noChangeArrowheads="1"/>
              </p:cNvSpPr>
              <p:nvPr/>
            </p:nvSpPr>
            <p:spPr bwMode="auto">
              <a:xfrm>
                <a:off x="2818" y="3793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7" name="Oval 46"/>
              <p:cNvSpPr>
                <a:spLocks noChangeAspect="1" noChangeArrowheads="1"/>
              </p:cNvSpPr>
              <p:nvPr/>
            </p:nvSpPr>
            <p:spPr bwMode="auto">
              <a:xfrm>
                <a:off x="2971" y="3759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8" name="Oval 47"/>
              <p:cNvSpPr>
                <a:spLocks noChangeAspect="1" noChangeArrowheads="1"/>
              </p:cNvSpPr>
              <p:nvPr/>
            </p:nvSpPr>
            <p:spPr bwMode="auto">
              <a:xfrm>
                <a:off x="2866" y="3855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9" name="Oval 48"/>
              <p:cNvSpPr>
                <a:spLocks noChangeAspect="1" noChangeArrowheads="1"/>
              </p:cNvSpPr>
              <p:nvPr/>
            </p:nvSpPr>
            <p:spPr bwMode="auto">
              <a:xfrm>
                <a:off x="2835" y="3834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0" name="Oval 49"/>
              <p:cNvSpPr>
                <a:spLocks noChangeAspect="1" noChangeArrowheads="1"/>
              </p:cNvSpPr>
              <p:nvPr/>
            </p:nvSpPr>
            <p:spPr bwMode="auto">
              <a:xfrm>
                <a:off x="2914" y="3796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1" name="Oval 50"/>
              <p:cNvSpPr>
                <a:spLocks noChangeAspect="1" noChangeArrowheads="1"/>
              </p:cNvSpPr>
              <p:nvPr/>
            </p:nvSpPr>
            <p:spPr bwMode="auto">
              <a:xfrm>
                <a:off x="2779" y="3683"/>
                <a:ext cx="40" cy="40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2" name="Oval 51"/>
              <p:cNvSpPr>
                <a:spLocks noChangeAspect="1" noChangeArrowheads="1"/>
              </p:cNvSpPr>
              <p:nvPr/>
            </p:nvSpPr>
            <p:spPr bwMode="auto">
              <a:xfrm>
                <a:off x="2743" y="3630"/>
                <a:ext cx="40" cy="40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3" name="Oval 52"/>
              <p:cNvSpPr>
                <a:spLocks noChangeAspect="1" noChangeArrowheads="1"/>
              </p:cNvSpPr>
              <p:nvPr/>
            </p:nvSpPr>
            <p:spPr bwMode="auto">
              <a:xfrm>
                <a:off x="2920" y="3655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4" name="Oval 53"/>
              <p:cNvSpPr>
                <a:spLocks noChangeAspect="1" noChangeArrowheads="1"/>
              </p:cNvSpPr>
              <p:nvPr/>
            </p:nvSpPr>
            <p:spPr bwMode="auto">
              <a:xfrm>
                <a:off x="2839" y="3630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5" name="Oval 54"/>
              <p:cNvSpPr>
                <a:spLocks noChangeAspect="1" noChangeArrowheads="1"/>
              </p:cNvSpPr>
              <p:nvPr/>
            </p:nvSpPr>
            <p:spPr bwMode="auto">
              <a:xfrm>
                <a:off x="2887" y="3630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6" name="Oval 55"/>
              <p:cNvSpPr>
                <a:spLocks noChangeAspect="1" noChangeArrowheads="1"/>
              </p:cNvSpPr>
              <p:nvPr/>
            </p:nvSpPr>
            <p:spPr bwMode="auto">
              <a:xfrm>
                <a:off x="2966" y="3624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7" name="Oval 56"/>
              <p:cNvSpPr>
                <a:spLocks noChangeAspect="1" noChangeArrowheads="1"/>
              </p:cNvSpPr>
              <p:nvPr/>
            </p:nvSpPr>
            <p:spPr bwMode="auto">
              <a:xfrm>
                <a:off x="2793" y="3638"/>
                <a:ext cx="40" cy="40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8" name="Oval 57"/>
              <p:cNvSpPr>
                <a:spLocks noChangeAspect="1" noChangeArrowheads="1"/>
              </p:cNvSpPr>
              <p:nvPr/>
            </p:nvSpPr>
            <p:spPr bwMode="auto">
              <a:xfrm>
                <a:off x="2896" y="3587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9" name="Oval 58"/>
              <p:cNvSpPr>
                <a:spLocks noChangeAspect="1" noChangeArrowheads="1"/>
              </p:cNvSpPr>
              <p:nvPr/>
            </p:nvSpPr>
            <p:spPr bwMode="auto">
              <a:xfrm>
                <a:off x="2793" y="3590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0" name="Oval 59"/>
              <p:cNvSpPr>
                <a:spLocks noChangeAspect="1" noChangeArrowheads="1"/>
              </p:cNvSpPr>
              <p:nvPr/>
            </p:nvSpPr>
            <p:spPr bwMode="auto">
              <a:xfrm>
                <a:off x="2935" y="3630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" name="Oval 60"/>
              <p:cNvSpPr>
                <a:spLocks noChangeAspect="1" noChangeArrowheads="1"/>
              </p:cNvSpPr>
              <p:nvPr/>
            </p:nvSpPr>
            <p:spPr bwMode="auto">
              <a:xfrm>
                <a:off x="2820" y="3715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" name="Oval 61"/>
              <p:cNvSpPr>
                <a:spLocks noChangeAspect="1" noChangeArrowheads="1"/>
              </p:cNvSpPr>
              <p:nvPr/>
            </p:nvSpPr>
            <p:spPr bwMode="auto">
              <a:xfrm>
                <a:off x="2743" y="3676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3" name="Oval 62"/>
              <p:cNvSpPr>
                <a:spLocks noChangeAspect="1" noChangeArrowheads="1"/>
              </p:cNvSpPr>
              <p:nvPr/>
            </p:nvSpPr>
            <p:spPr bwMode="auto">
              <a:xfrm>
                <a:off x="2992" y="3685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4" name="Oval 63"/>
              <p:cNvSpPr>
                <a:spLocks noChangeAspect="1" noChangeArrowheads="1"/>
              </p:cNvSpPr>
              <p:nvPr/>
            </p:nvSpPr>
            <p:spPr bwMode="auto">
              <a:xfrm>
                <a:off x="2992" y="3657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" name="Oval 64"/>
              <p:cNvSpPr>
                <a:spLocks noChangeAspect="1" noChangeArrowheads="1"/>
              </p:cNvSpPr>
              <p:nvPr/>
            </p:nvSpPr>
            <p:spPr bwMode="auto">
              <a:xfrm>
                <a:off x="2909" y="3612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6" name="Oval 65"/>
              <p:cNvSpPr>
                <a:spLocks noChangeAspect="1" noChangeArrowheads="1"/>
              </p:cNvSpPr>
              <p:nvPr/>
            </p:nvSpPr>
            <p:spPr bwMode="auto">
              <a:xfrm>
                <a:off x="2848" y="3590"/>
                <a:ext cx="40" cy="40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7" name="Oval 66"/>
              <p:cNvSpPr>
                <a:spLocks noChangeAspect="1" noChangeArrowheads="1"/>
              </p:cNvSpPr>
              <p:nvPr/>
            </p:nvSpPr>
            <p:spPr bwMode="auto">
              <a:xfrm>
                <a:off x="2866" y="3649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8" name="Oval 67"/>
              <p:cNvSpPr>
                <a:spLocks noChangeAspect="1" noChangeArrowheads="1"/>
              </p:cNvSpPr>
              <p:nvPr/>
            </p:nvSpPr>
            <p:spPr bwMode="auto">
              <a:xfrm>
                <a:off x="2914" y="3711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9" name="Oval 68"/>
              <p:cNvSpPr>
                <a:spLocks noChangeAspect="1" noChangeArrowheads="1"/>
              </p:cNvSpPr>
              <p:nvPr/>
            </p:nvSpPr>
            <p:spPr bwMode="auto">
              <a:xfrm>
                <a:off x="2883" y="3725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0" name="Oval 69"/>
              <p:cNvSpPr>
                <a:spLocks noChangeAspect="1" noChangeArrowheads="1"/>
              </p:cNvSpPr>
              <p:nvPr/>
            </p:nvSpPr>
            <p:spPr bwMode="auto">
              <a:xfrm>
                <a:off x="2962" y="3652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1" name="Oval 70"/>
              <p:cNvSpPr>
                <a:spLocks noChangeAspect="1" noChangeArrowheads="1"/>
              </p:cNvSpPr>
              <p:nvPr/>
            </p:nvSpPr>
            <p:spPr bwMode="auto">
              <a:xfrm>
                <a:off x="2935" y="3604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" name="Oval 71"/>
              <p:cNvSpPr>
                <a:spLocks noChangeAspect="1" noChangeArrowheads="1"/>
              </p:cNvSpPr>
              <p:nvPr/>
            </p:nvSpPr>
            <p:spPr bwMode="auto">
              <a:xfrm>
                <a:off x="2887" y="3822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3" name="Oval 72"/>
              <p:cNvSpPr>
                <a:spLocks noChangeAspect="1" noChangeArrowheads="1"/>
              </p:cNvSpPr>
              <p:nvPr/>
            </p:nvSpPr>
            <p:spPr bwMode="auto">
              <a:xfrm>
                <a:off x="2935" y="3822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4" name="Oval 73"/>
              <p:cNvSpPr>
                <a:spLocks noChangeAspect="1" noChangeArrowheads="1"/>
              </p:cNvSpPr>
              <p:nvPr/>
            </p:nvSpPr>
            <p:spPr bwMode="auto">
              <a:xfrm>
                <a:off x="2793" y="3782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5" name="Oval 74"/>
              <p:cNvSpPr>
                <a:spLocks noChangeAspect="1" noChangeArrowheads="1"/>
              </p:cNvSpPr>
              <p:nvPr/>
            </p:nvSpPr>
            <p:spPr bwMode="auto">
              <a:xfrm>
                <a:off x="2841" y="3782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6" name="Oval 75"/>
              <p:cNvSpPr>
                <a:spLocks noChangeAspect="1" noChangeArrowheads="1"/>
              </p:cNvSpPr>
              <p:nvPr/>
            </p:nvSpPr>
            <p:spPr bwMode="auto">
              <a:xfrm>
                <a:off x="2819" y="3860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7" name="Oval 76"/>
              <p:cNvSpPr>
                <a:spLocks noChangeAspect="1" noChangeArrowheads="1"/>
              </p:cNvSpPr>
              <p:nvPr/>
            </p:nvSpPr>
            <p:spPr bwMode="auto">
              <a:xfrm>
                <a:off x="2957" y="3804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8" name="Oval 77"/>
              <p:cNvSpPr>
                <a:spLocks noChangeAspect="1" noChangeArrowheads="1"/>
              </p:cNvSpPr>
              <p:nvPr/>
            </p:nvSpPr>
            <p:spPr bwMode="auto">
              <a:xfrm>
                <a:off x="2914" y="3841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9" name="Oval 78"/>
              <p:cNvSpPr>
                <a:spLocks noChangeAspect="1" noChangeArrowheads="1"/>
              </p:cNvSpPr>
              <p:nvPr/>
            </p:nvSpPr>
            <p:spPr bwMode="auto">
              <a:xfrm>
                <a:off x="2846" y="3692"/>
                <a:ext cx="40" cy="40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0" name="Oval 79"/>
              <p:cNvSpPr>
                <a:spLocks noChangeAspect="1" noChangeArrowheads="1"/>
              </p:cNvSpPr>
              <p:nvPr/>
            </p:nvSpPr>
            <p:spPr bwMode="auto">
              <a:xfrm>
                <a:off x="3008" y="3724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1" name="Oval 80"/>
              <p:cNvSpPr>
                <a:spLocks noChangeAspect="1" noChangeArrowheads="1"/>
              </p:cNvSpPr>
              <p:nvPr/>
            </p:nvSpPr>
            <p:spPr bwMode="auto">
              <a:xfrm>
                <a:off x="2935" y="3699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2" name="Oval 81"/>
              <p:cNvSpPr>
                <a:spLocks noChangeAspect="1" noChangeArrowheads="1"/>
              </p:cNvSpPr>
              <p:nvPr/>
            </p:nvSpPr>
            <p:spPr bwMode="auto">
              <a:xfrm>
                <a:off x="2983" y="3699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3" name="Oval 82"/>
              <p:cNvSpPr>
                <a:spLocks noChangeAspect="1" noChangeArrowheads="1"/>
              </p:cNvSpPr>
              <p:nvPr/>
            </p:nvSpPr>
            <p:spPr bwMode="auto">
              <a:xfrm>
                <a:off x="2841" y="3659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4" name="Oval 83"/>
              <p:cNvSpPr>
                <a:spLocks noChangeAspect="1" noChangeArrowheads="1"/>
              </p:cNvSpPr>
              <p:nvPr/>
            </p:nvSpPr>
            <p:spPr bwMode="auto">
              <a:xfrm>
                <a:off x="2889" y="3659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5" name="Oval 84"/>
              <p:cNvSpPr>
                <a:spLocks noChangeAspect="1" noChangeArrowheads="1"/>
              </p:cNvSpPr>
              <p:nvPr/>
            </p:nvSpPr>
            <p:spPr bwMode="auto">
              <a:xfrm>
                <a:off x="2916" y="3784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6" name="Oval 85"/>
              <p:cNvSpPr>
                <a:spLocks noChangeAspect="1" noChangeArrowheads="1"/>
              </p:cNvSpPr>
              <p:nvPr/>
            </p:nvSpPr>
            <p:spPr bwMode="auto">
              <a:xfrm>
                <a:off x="2839" y="3745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7" name="Oval 86"/>
              <p:cNvSpPr>
                <a:spLocks noChangeAspect="1" noChangeArrowheads="1"/>
              </p:cNvSpPr>
              <p:nvPr/>
            </p:nvSpPr>
            <p:spPr bwMode="auto">
              <a:xfrm>
                <a:off x="2730" y="3763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8" name="Oval 87"/>
              <p:cNvSpPr>
                <a:spLocks noChangeAspect="1" noChangeArrowheads="1"/>
              </p:cNvSpPr>
              <p:nvPr/>
            </p:nvSpPr>
            <p:spPr bwMode="auto">
              <a:xfrm>
                <a:off x="2962" y="3718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9" name="Oval 88"/>
              <p:cNvSpPr>
                <a:spLocks noChangeAspect="1" noChangeArrowheads="1"/>
              </p:cNvSpPr>
              <p:nvPr/>
            </p:nvSpPr>
            <p:spPr bwMode="auto">
              <a:xfrm>
                <a:off x="2935" y="3725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0" name="Oval 89"/>
              <p:cNvSpPr>
                <a:spLocks noChangeAspect="1" noChangeArrowheads="1"/>
              </p:cNvSpPr>
              <p:nvPr/>
            </p:nvSpPr>
            <p:spPr bwMode="auto">
              <a:xfrm>
                <a:off x="2979" y="3794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1" name="Freeform 90"/>
              <p:cNvSpPr>
                <a:spLocks noChangeAspect="1"/>
              </p:cNvSpPr>
              <p:nvPr/>
            </p:nvSpPr>
            <p:spPr bwMode="auto">
              <a:xfrm>
                <a:off x="2703" y="3573"/>
                <a:ext cx="147" cy="141"/>
              </a:xfrm>
              <a:custGeom>
                <a:avLst/>
                <a:gdLst>
                  <a:gd name="T0" fmla="*/ 147 w 147"/>
                  <a:gd name="T1" fmla="*/ 12 h 141"/>
                  <a:gd name="T2" fmla="*/ 19 w 147"/>
                  <a:gd name="T3" fmla="*/ 141 h 141"/>
                  <a:gd name="T4" fmla="*/ 147 w 147"/>
                  <a:gd name="T5" fmla="*/ 1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7" h="141">
                    <a:moveTo>
                      <a:pt x="147" y="12"/>
                    </a:moveTo>
                    <a:cubicBezTo>
                      <a:pt x="103" y="0"/>
                      <a:pt x="0" y="63"/>
                      <a:pt x="19" y="141"/>
                    </a:cubicBezTo>
                    <a:cubicBezTo>
                      <a:pt x="21" y="64"/>
                      <a:pt x="97" y="19"/>
                      <a:pt x="147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17" name="Group 2"/>
            <p:cNvGrpSpPr>
              <a:grpSpLocks noChangeAspect="1"/>
            </p:cNvGrpSpPr>
            <p:nvPr/>
          </p:nvGrpSpPr>
          <p:grpSpPr bwMode="auto">
            <a:xfrm>
              <a:off x="7439593" y="5988571"/>
              <a:ext cx="607495" cy="607494"/>
              <a:chOff x="4080" y="3552"/>
              <a:chExt cx="374" cy="374"/>
            </a:xfrm>
          </p:grpSpPr>
          <p:sp>
            <p:nvSpPr>
              <p:cNvPr id="281" name="Freeform 3"/>
              <p:cNvSpPr>
                <a:spLocks noChangeAspect="1"/>
              </p:cNvSpPr>
              <p:nvPr/>
            </p:nvSpPr>
            <p:spPr bwMode="auto">
              <a:xfrm>
                <a:off x="4080" y="3552"/>
                <a:ext cx="374" cy="374"/>
              </a:xfrm>
              <a:custGeom>
                <a:avLst/>
                <a:gdLst>
                  <a:gd name="T0" fmla="*/ 13 w 187"/>
                  <a:gd name="T1" fmla="*/ 114 h 187"/>
                  <a:gd name="T2" fmla="*/ 55 w 187"/>
                  <a:gd name="T3" fmla="*/ 164 h 187"/>
                  <a:gd name="T4" fmla="*/ 167 w 187"/>
                  <a:gd name="T5" fmla="*/ 123 h 187"/>
                  <a:gd name="T6" fmla="*/ 119 w 187"/>
                  <a:gd name="T7" fmla="*/ 10 h 187"/>
                  <a:gd name="T8" fmla="*/ 37 w 187"/>
                  <a:gd name="T9" fmla="*/ 24 h 187"/>
                  <a:gd name="T10" fmla="*/ 13 w 187"/>
                  <a:gd name="T11" fmla="*/ 11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187">
                    <a:moveTo>
                      <a:pt x="13" y="114"/>
                    </a:moveTo>
                    <a:cubicBezTo>
                      <a:pt x="20" y="139"/>
                      <a:pt x="38" y="156"/>
                      <a:pt x="55" y="164"/>
                    </a:cubicBezTo>
                    <a:cubicBezTo>
                      <a:pt x="78" y="175"/>
                      <a:pt x="146" y="187"/>
                      <a:pt x="167" y="123"/>
                    </a:cubicBezTo>
                    <a:cubicBezTo>
                      <a:pt x="187" y="56"/>
                      <a:pt x="143" y="18"/>
                      <a:pt x="119" y="10"/>
                    </a:cubicBezTo>
                    <a:cubicBezTo>
                      <a:pt x="89" y="0"/>
                      <a:pt x="58" y="4"/>
                      <a:pt x="37" y="24"/>
                    </a:cubicBezTo>
                    <a:cubicBezTo>
                      <a:pt x="17" y="42"/>
                      <a:pt x="0" y="68"/>
                      <a:pt x="13" y="114"/>
                    </a:cubicBezTo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2" name="Freeform 4"/>
              <p:cNvSpPr>
                <a:spLocks noChangeAspect="1"/>
              </p:cNvSpPr>
              <p:nvPr/>
            </p:nvSpPr>
            <p:spPr bwMode="auto">
              <a:xfrm>
                <a:off x="4081" y="3682"/>
                <a:ext cx="364" cy="214"/>
              </a:xfrm>
              <a:custGeom>
                <a:avLst/>
                <a:gdLst>
                  <a:gd name="T0" fmla="*/ 187 w 364"/>
                  <a:gd name="T1" fmla="*/ 210 h 214"/>
                  <a:gd name="T2" fmla="*/ 324 w 364"/>
                  <a:gd name="T3" fmla="*/ 47 h 214"/>
                  <a:gd name="T4" fmla="*/ 177 w 364"/>
                  <a:gd name="T5" fmla="*/ 78 h 214"/>
                  <a:gd name="T6" fmla="*/ 46 w 364"/>
                  <a:gd name="T7" fmla="*/ 48 h 214"/>
                  <a:gd name="T8" fmla="*/ 187 w 364"/>
                  <a:gd name="T9" fmla="*/ 21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4" h="214">
                    <a:moveTo>
                      <a:pt x="187" y="210"/>
                    </a:moveTo>
                    <a:cubicBezTo>
                      <a:pt x="307" y="206"/>
                      <a:pt x="364" y="91"/>
                      <a:pt x="324" y="47"/>
                    </a:cubicBezTo>
                    <a:cubicBezTo>
                      <a:pt x="283" y="3"/>
                      <a:pt x="256" y="70"/>
                      <a:pt x="177" y="78"/>
                    </a:cubicBezTo>
                    <a:cubicBezTo>
                      <a:pt x="99" y="86"/>
                      <a:pt x="92" y="0"/>
                      <a:pt x="46" y="48"/>
                    </a:cubicBezTo>
                    <a:cubicBezTo>
                      <a:pt x="0" y="96"/>
                      <a:pt x="67" y="214"/>
                      <a:pt x="187" y="210"/>
                    </a:cubicBezTo>
                    <a:close/>
                  </a:path>
                </a:pathLst>
              </a:custGeom>
              <a:solidFill>
                <a:srgbClr val="A34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3" name="Freeform 5"/>
              <p:cNvSpPr>
                <a:spLocks noChangeAspect="1"/>
              </p:cNvSpPr>
              <p:nvPr/>
            </p:nvSpPr>
            <p:spPr bwMode="auto">
              <a:xfrm>
                <a:off x="4095" y="3563"/>
                <a:ext cx="147" cy="141"/>
              </a:xfrm>
              <a:custGeom>
                <a:avLst/>
                <a:gdLst>
                  <a:gd name="T0" fmla="*/ 147 w 147"/>
                  <a:gd name="T1" fmla="*/ 12 h 141"/>
                  <a:gd name="T2" fmla="*/ 19 w 147"/>
                  <a:gd name="T3" fmla="*/ 141 h 141"/>
                  <a:gd name="T4" fmla="*/ 147 w 147"/>
                  <a:gd name="T5" fmla="*/ 1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7" h="141">
                    <a:moveTo>
                      <a:pt x="147" y="12"/>
                    </a:moveTo>
                    <a:cubicBezTo>
                      <a:pt x="103" y="0"/>
                      <a:pt x="0" y="63"/>
                      <a:pt x="19" y="141"/>
                    </a:cubicBezTo>
                    <a:cubicBezTo>
                      <a:pt x="21" y="64"/>
                      <a:pt x="97" y="19"/>
                      <a:pt x="147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4" name="Oval 6"/>
              <p:cNvSpPr>
                <a:spLocks noChangeAspect="1" noChangeArrowheads="1"/>
              </p:cNvSpPr>
              <p:nvPr/>
            </p:nvSpPr>
            <p:spPr bwMode="auto">
              <a:xfrm>
                <a:off x="4320" y="3792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85" name="Oval 7"/>
              <p:cNvSpPr>
                <a:spLocks noChangeAspect="1" noChangeArrowheads="1"/>
              </p:cNvSpPr>
              <p:nvPr/>
            </p:nvSpPr>
            <p:spPr bwMode="auto">
              <a:xfrm>
                <a:off x="4224" y="3792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86" name="Oval 8"/>
              <p:cNvSpPr>
                <a:spLocks noChangeAspect="1" noChangeArrowheads="1"/>
              </p:cNvSpPr>
              <p:nvPr/>
            </p:nvSpPr>
            <p:spPr bwMode="auto">
              <a:xfrm>
                <a:off x="4272" y="3792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87" name="Oval 9"/>
              <p:cNvSpPr>
                <a:spLocks noChangeAspect="1" noChangeArrowheads="1"/>
              </p:cNvSpPr>
              <p:nvPr/>
            </p:nvSpPr>
            <p:spPr bwMode="auto">
              <a:xfrm>
                <a:off x="4201" y="3721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88" name="Oval 10"/>
              <p:cNvSpPr>
                <a:spLocks noChangeAspect="1" noChangeArrowheads="1"/>
              </p:cNvSpPr>
              <p:nvPr/>
            </p:nvSpPr>
            <p:spPr bwMode="auto">
              <a:xfrm>
                <a:off x="4153" y="3769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89" name="Oval 11"/>
              <p:cNvSpPr>
                <a:spLocks noChangeAspect="1" noChangeArrowheads="1"/>
              </p:cNvSpPr>
              <p:nvPr/>
            </p:nvSpPr>
            <p:spPr bwMode="auto">
              <a:xfrm>
                <a:off x="4105" y="3721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90" name="Oval 12"/>
              <p:cNvSpPr>
                <a:spLocks noChangeAspect="1" noChangeArrowheads="1"/>
              </p:cNvSpPr>
              <p:nvPr/>
            </p:nvSpPr>
            <p:spPr bwMode="auto">
              <a:xfrm>
                <a:off x="4153" y="3721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91" name="Oval 13"/>
              <p:cNvSpPr>
                <a:spLocks noChangeAspect="1" noChangeArrowheads="1"/>
              </p:cNvSpPr>
              <p:nvPr/>
            </p:nvSpPr>
            <p:spPr bwMode="auto">
              <a:xfrm>
                <a:off x="4368" y="3744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92" name="Oval 14"/>
              <p:cNvSpPr>
                <a:spLocks noChangeAspect="1" noChangeArrowheads="1"/>
              </p:cNvSpPr>
              <p:nvPr/>
            </p:nvSpPr>
            <p:spPr bwMode="auto">
              <a:xfrm>
                <a:off x="4272" y="3744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93" name="Oval 15"/>
              <p:cNvSpPr>
                <a:spLocks noChangeAspect="1" noChangeArrowheads="1"/>
              </p:cNvSpPr>
              <p:nvPr/>
            </p:nvSpPr>
            <p:spPr bwMode="auto">
              <a:xfrm>
                <a:off x="4224" y="3696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94" name="Oval 16"/>
              <p:cNvSpPr>
                <a:spLocks noChangeAspect="1" noChangeArrowheads="1"/>
              </p:cNvSpPr>
              <p:nvPr/>
            </p:nvSpPr>
            <p:spPr bwMode="auto">
              <a:xfrm>
                <a:off x="4272" y="3696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95" name="Oval 17"/>
              <p:cNvSpPr>
                <a:spLocks noChangeAspect="1" noChangeArrowheads="1"/>
              </p:cNvSpPr>
              <p:nvPr/>
            </p:nvSpPr>
            <p:spPr bwMode="auto">
              <a:xfrm>
                <a:off x="4297" y="3600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96" name="Oval 18"/>
              <p:cNvSpPr>
                <a:spLocks noChangeAspect="1" noChangeArrowheads="1"/>
              </p:cNvSpPr>
              <p:nvPr/>
            </p:nvSpPr>
            <p:spPr bwMode="auto">
              <a:xfrm>
                <a:off x="4249" y="3648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97" name="Oval 19"/>
              <p:cNvSpPr>
                <a:spLocks noChangeAspect="1" noChangeArrowheads="1"/>
              </p:cNvSpPr>
              <p:nvPr/>
            </p:nvSpPr>
            <p:spPr bwMode="auto">
              <a:xfrm>
                <a:off x="4201" y="3600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98" name="Oval 20"/>
              <p:cNvSpPr>
                <a:spLocks noChangeAspect="1" noChangeArrowheads="1"/>
              </p:cNvSpPr>
              <p:nvPr/>
            </p:nvSpPr>
            <p:spPr bwMode="auto">
              <a:xfrm>
                <a:off x="4249" y="3600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99" name="Oval 21"/>
              <p:cNvSpPr>
                <a:spLocks noChangeAspect="1" noChangeArrowheads="1"/>
              </p:cNvSpPr>
              <p:nvPr/>
            </p:nvSpPr>
            <p:spPr bwMode="auto">
              <a:xfrm>
                <a:off x="4348" y="3676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0" name="Oval 22"/>
              <p:cNvSpPr>
                <a:spLocks noChangeAspect="1" noChangeArrowheads="1"/>
              </p:cNvSpPr>
              <p:nvPr/>
            </p:nvSpPr>
            <p:spPr bwMode="auto">
              <a:xfrm>
                <a:off x="4300" y="3724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1" name="Oval 23"/>
              <p:cNvSpPr>
                <a:spLocks noChangeAspect="1" noChangeArrowheads="1"/>
              </p:cNvSpPr>
              <p:nvPr/>
            </p:nvSpPr>
            <p:spPr bwMode="auto">
              <a:xfrm>
                <a:off x="4224" y="3648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2" name="Oval 24"/>
              <p:cNvSpPr>
                <a:spLocks noChangeAspect="1" noChangeArrowheads="1"/>
              </p:cNvSpPr>
              <p:nvPr/>
            </p:nvSpPr>
            <p:spPr bwMode="auto">
              <a:xfrm>
                <a:off x="4300" y="3676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3" name="Oval 25"/>
              <p:cNvSpPr>
                <a:spLocks noChangeAspect="1" noChangeArrowheads="1"/>
              </p:cNvSpPr>
              <p:nvPr/>
            </p:nvSpPr>
            <p:spPr bwMode="auto">
              <a:xfrm>
                <a:off x="4151" y="3801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4" name="Oval 26"/>
              <p:cNvSpPr>
                <a:spLocks noChangeAspect="1" noChangeArrowheads="1"/>
              </p:cNvSpPr>
              <p:nvPr/>
            </p:nvSpPr>
            <p:spPr bwMode="auto">
              <a:xfrm>
                <a:off x="4250" y="3829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5" name="Oval 27"/>
              <p:cNvSpPr>
                <a:spLocks noChangeAspect="1" noChangeArrowheads="1"/>
              </p:cNvSpPr>
              <p:nvPr/>
            </p:nvSpPr>
            <p:spPr bwMode="auto">
              <a:xfrm>
                <a:off x="4272" y="3840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6" name="Oval 28"/>
              <p:cNvSpPr>
                <a:spLocks noChangeAspect="1" noChangeArrowheads="1"/>
              </p:cNvSpPr>
              <p:nvPr/>
            </p:nvSpPr>
            <p:spPr bwMode="auto">
              <a:xfrm>
                <a:off x="4202" y="3829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7" name="Oval 29"/>
              <p:cNvSpPr>
                <a:spLocks noChangeAspect="1" noChangeArrowheads="1"/>
              </p:cNvSpPr>
              <p:nvPr/>
            </p:nvSpPr>
            <p:spPr bwMode="auto">
              <a:xfrm>
                <a:off x="4320" y="3837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8" name="Oval 30"/>
              <p:cNvSpPr>
                <a:spLocks noChangeAspect="1" noChangeArrowheads="1"/>
              </p:cNvSpPr>
              <p:nvPr/>
            </p:nvSpPr>
            <p:spPr bwMode="auto">
              <a:xfrm>
                <a:off x="4157" y="3648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360" name="Group 359">
              <a:extLst>
                <a:ext uri="{FF2B5EF4-FFF2-40B4-BE49-F238E27FC236}">
                  <a16:creationId xmlns:a16="http://schemas.microsoft.com/office/drawing/2014/main" id="{3E456320-E355-4D4A-AD8F-6BD60CEB754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44655" y="6029687"/>
              <a:ext cx="593134" cy="593135"/>
              <a:chOff x="2688" y="3562"/>
              <a:chExt cx="374" cy="374"/>
            </a:xfrm>
          </p:grpSpPr>
          <p:sp>
            <p:nvSpPr>
              <p:cNvPr id="361" name="Freeform 31">
                <a:extLst>
                  <a:ext uri="{FF2B5EF4-FFF2-40B4-BE49-F238E27FC236}">
                    <a16:creationId xmlns:a16="http://schemas.microsoft.com/office/drawing/2014/main" id="{C2091D7B-AEB3-4E77-8151-D6F57B5A22C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688" y="3562"/>
                <a:ext cx="374" cy="374"/>
              </a:xfrm>
              <a:custGeom>
                <a:avLst/>
                <a:gdLst>
                  <a:gd name="T0" fmla="*/ 13 w 187"/>
                  <a:gd name="T1" fmla="*/ 114 h 187"/>
                  <a:gd name="T2" fmla="*/ 55 w 187"/>
                  <a:gd name="T3" fmla="*/ 164 h 187"/>
                  <a:gd name="T4" fmla="*/ 167 w 187"/>
                  <a:gd name="T5" fmla="*/ 123 h 187"/>
                  <a:gd name="T6" fmla="*/ 119 w 187"/>
                  <a:gd name="T7" fmla="*/ 10 h 187"/>
                  <a:gd name="T8" fmla="*/ 37 w 187"/>
                  <a:gd name="T9" fmla="*/ 24 h 187"/>
                  <a:gd name="T10" fmla="*/ 13 w 187"/>
                  <a:gd name="T11" fmla="*/ 11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187">
                    <a:moveTo>
                      <a:pt x="13" y="114"/>
                    </a:moveTo>
                    <a:cubicBezTo>
                      <a:pt x="20" y="139"/>
                      <a:pt x="38" y="156"/>
                      <a:pt x="55" y="164"/>
                    </a:cubicBezTo>
                    <a:cubicBezTo>
                      <a:pt x="78" y="175"/>
                      <a:pt x="146" y="187"/>
                      <a:pt x="167" y="123"/>
                    </a:cubicBezTo>
                    <a:cubicBezTo>
                      <a:pt x="187" y="56"/>
                      <a:pt x="143" y="18"/>
                      <a:pt x="119" y="10"/>
                    </a:cubicBezTo>
                    <a:cubicBezTo>
                      <a:pt x="89" y="0"/>
                      <a:pt x="58" y="4"/>
                      <a:pt x="37" y="24"/>
                    </a:cubicBezTo>
                    <a:cubicBezTo>
                      <a:pt x="17" y="42"/>
                      <a:pt x="0" y="68"/>
                      <a:pt x="13" y="114"/>
                    </a:cubicBezTo>
                  </a:path>
                </a:pathLst>
              </a:cu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2" name="Freeform 32">
                <a:extLst>
                  <a:ext uri="{FF2B5EF4-FFF2-40B4-BE49-F238E27FC236}">
                    <a16:creationId xmlns:a16="http://schemas.microsoft.com/office/drawing/2014/main" id="{E293E024-751A-4C06-B3AD-C269194B388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736" y="3600"/>
                <a:ext cx="232" cy="288"/>
              </a:xfrm>
              <a:custGeom>
                <a:avLst/>
                <a:gdLst>
                  <a:gd name="T0" fmla="*/ 4 w 120"/>
                  <a:gd name="T1" fmla="*/ 54 h 149"/>
                  <a:gd name="T2" fmla="*/ 16 w 120"/>
                  <a:gd name="T3" fmla="*/ 42 h 149"/>
                  <a:gd name="T4" fmla="*/ 34 w 120"/>
                  <a:gd name="T5" fmla="*/ 30 h 149"/>
                  <a:gd name="T6" fmla="*/ 54 w 120"/>
                  <a:gd name="T7" fmla="*/ 26 h 149"/>
                  <a:gd name="T8" fmla="*/ 63 w 120"/>
                  <a:gd name="T9" fmla="*/ 11 h 149"/>
                  <a:gd name="T10" fmla="*/ 83 w 120"/>
                  <a:gd name="T11" fmla="*/ 2 h 149"/>
                  <a:gd name="T12" fmla="*/ 111 w 120"/>
                  <a:gd name="T13" fmla="*/ 9 h 149"/>
                  <a:gd name="T14" fmla="*/ 120 w 120"/>
                  <a:gd name="T15" fmla="*/ 43 h 149"/>
                  <a:gd name="T16" fmla="*/ 106 w 120"/>
                  <a:gd name="T17" fmla="*/ 55 h 149"/>
                  <a:gd name="T18" fmla="*/ 113 w 120"/>
                  <a:gd name="T19" fmla="*/ 76 h 149"/>
                  <a:gd name="T20" fmla="*/ 85 w 120"/>
                  <a:gd name="T21" fmla="*/ 98 h 149"/>
                  <a:gd name="T22" fmla="*/ 89 w 120"/>
                  <a:gd name="T23" fmla="*/ 116 h 149"/>
                  <a:gd name="T24" fmla="*/ 101 w 120"/>
                  <a:gd name="T25" fmla="*/ 123 h 149"/>
                  <a:gd name="T26" fmla="*/ 108 w 120"/>
                  <a:gd name="T27" fmla="*/ 124 h 149"/>
                  <a:gd name="T28" fmla="*/ 115 w 120"/>
                  <a:gd name="T29" fmla="*/ 140 h 149"/>
                  <a:gd name="T30" fmla="*/ 102 w 120"/>
                  <a:gd name="T31" fmla="*/ 142 h 149"/>
                  <a:gd name="T32" fmla="*/ 93 w 120"/>
                  <a:gd name="T33" fmla="*/ 147 h 149"/>
                  <a:gd name="T34" fmla="*/ 82 w 120"/>
                  <a:gd name="T35" fmla="*/ 143 h 149"/>
                  <a:gd name="T36" fmla="*/ 72 w 120"/>
                  <a:gd name="T37" fmla="*/ 120 h 149"/>
                  <a:gd name="T38" fmla="*/ 75 w 120"/>
                  <a:gd name="T39" fmla="*/ 86 h 149"/>
                  <a:gd name="T40" fmla="*/ 106 w 120"/>
                  <a:gd name="T41" fmla="*/ 55 h 149"/>
                  <a:gd name="T42" fmla="*/ 96 w 120"/>
                  <a:gd name="T43" fmla="*/ 42 h 149"/>
                  <a:gd name="T44" fmla="*/ 88 w 120"/>
                  <a:gd name="T45" fmla="*/ 31 h 149"/>
                  <a:gd name="T46" fmla="*/ 74 w 120"/>
                  <a:gd name="T47" fmla="*/ 33 h 149"/>
                  <a:gd name="T48" fmla="*/ 54 w 120"/>
                  <a:gd name="T49" fmla="*/ 27 h 149"/>
                  <a:gd name="T50" fmla="*/ 46 w 120"/>
                  <a:gd name="T51" fmla="*/ 63 h 149"/>
                  <a:gd name="T52" fmla="*/ 32 w 120"/>
                  <a:gd name="T53" fmla="*/ 73 h 149"/>
                  <a:gd name="T54" fmla="*/ 31 w 120"/>
                  <a:gd name="T55" fmla="*/ 97 h 149"/>
                  <a:gd name="T56" fmla="*/ 2 w 120"/>
                  <a:gd name="T57" fmla="*/ 74 h 149"/>
                  <a:gd name="T58" fmla="*/ 4 w 120"/>
                  <a:gd name="T59" fmla="*/ 54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0" h="149">
                    <a:moveTo>
                      <a:pt x="4" y="54"/>
                    </a:moveTo>
                    <a:cubicBezTo>
                      <a:pt x="8" y="46"/>
                      <a:pt x="8" y="55"/>
                      <a:pt x="16" y="42"/>
                    </a:cubicBezTo>
                    <a:cubicBezTo>
                      <a:pt x="22" y="32"/>
                      <a:pt x="27" y="34"/>
                      <a:pt x="34" y="30"/>
                    </a:cubicBezTo>
                    <a:cubicBezTo>
                      <a:pt x="40" y="27"/>
                      <a:pt x="49" y="28"/>
                      <a:pt x="54" y="26"/>
                    </a:cubicBezTo>
                    <a:cubicBezTo>
                      <a:pt x="59" y="24"/>
                      <a:pt x="58" y="14"/>
                      <a:pt x="63" y="11"/>
                    </a:cubicBezTo>
                    <a:cubicBezTo>
                      <a:pt x="68" y="8"/>
                      <a:pt x="75" y="4"/>
                      <a:pt x="83" y="2"/>
                    </a:cubicBezTo>
                    <a:cubicBezTo>
                      <a:pt x="90" y="0"/>
                      <a:pt x="104" y="3"/>
                      <a:pt x="111" y="9"/>
                    </a:cubicBezTo>
                    <a:cubicBezTo>
                      <a:pt x="117" y="15"/>
                      <a:pt x="120" y="36"/>
                      <a:pt x="120" y="43"/>
                    </a:cubicBezTo>
                    <a:cubicBezTo>
                      <a:pt x="119" y="51"/>
                      <a:pt x="108" y="50"/>
                      <a:pt x="106" y="55"/>
                    </a:cubicBezTo>
                    <a:cubicBezTo>
                      <a:pt x="105" y="61"/>
                      <a:pt x="116" y="58"/>
                      <a:pt x="113" y="76"/>
                    </a:cubicBezTo>
                    <a:cubicBezTo>
                      <a:pt x="109" y="95"/>
                      <a:pt x="89" y="92"/>
                      <a:pt x="85" y="98"/>
                    </a:cubicBezTo>
                    <a:cubicBezTo>
                      <a:pt x="81" y="105"/>
                      <a:pt x="86" y="112"/>
                      <a:pt x="89" y="116"/>
                    </a:cubicBezTo>
                    <a:cubicBezTo>
                      <a:pt x="91" y="120"/>
                      <a:pt x="98" y="122"/>
                      <a:pt x="101" y="123"/>
                    </a:cubicBezTo>
                    <a:cubicBezTo>
                      <a:pt x="104" y="124"/>
                      <a:pt x="103" y="122"/>
                      <a:pt x="108" y="124"/>
                    </a:cubicBezTo>
                    <a:cubicBezTo>
                      <a:pt x="113" y="127"/>
                      <a:pt x="116" y="132"/>
                      <a:pt x="115" y="140"/>
                    </a:cubicBezTo>
                    <a:cubicBezTo>
                      <a:pt x="114" y="149"/>
                      <a:pt x="106" y="141"/>
                      <a:pt x="102" y="142"/>
                    </a:cubicBezTo>
                    <a:cubicBezTo>
                      <a:pt x="99" y="144"/>
                      <a:pt x="96" y="147"/>
                      <a:pt x="93" y="147"/>
                    </a:cubicBezTo>
                    <a:cubicBezTo>
                      <a:pt x="90" y="147"/>
                      <a:pt x="86" y="148"/>
                      <a:pt x="82" y="143"/>
                    </a:cubicBezTo>
                    <a:cubicBezTo>
                      <a:pt x="79" y="139"/>
                      <a:pt x="73" y="129"/>
                      <a:pt x="72" y="120"/>
                    </a:cubicBezTo>
                    <a:cubicBezTo>
                      <a:pt x="71" y="110"/>
                      <a:pt x="70" y="97"/>
                      <a:pt x="75" y="86"/>
                    </a:cubicBezTo>
                    <a:cubicBezTo>
                      <a:pt x="81" y="75"/>
                      <a:pt x="104" y="79"/>
                      <a:pt x="106" y="55"/>
                    </a:cubicBezTo>
                    <a:cubicBezTo>
                      <a:pt x="110" y="48"/>
                      <a:pt x="99" y="46"/>
                      <a:pt x="96" y="42"/>
                    </a:cubicBezTo>
                    <a:cubicBezTo>
                      <a:pt x="93" y="38"/>
                      <a:pt x="91" y="32"/>
                      <a:pt x="88" y="31"/>
                    </a:cubicBezTo>
                    <a:cubicBezTo>
                      <a:pt x="84" y="29"/>
                      <a:pt x="80" y="33"/>
                      <a:pt x="74" y="33"/>
                    </a:cubicBezTo>
                    <a:cubicBezTo>
                      <a:pt x="68" y="32"/>
                      <a:pt x="58" y="22"/>
                      <a:pt x="54" y="27"/>
                    </a:cubicBezTo>
                    <a:cubicBezTo>
                      <a:pt x="49" y="32"/>
                      <a:pt x="49" y="55"/>
                      <a:pt x="46" y="63"/>
                    </a:cubicBezTo>
                    <a:cubicBezTo>
                      <a:pt x="42" y="70"/>
                      <a:pt x="35" y="67"/>
                      <a:pt x="32" y="73"/>
                    </a:cubicBezTo>
                    <a:cubicBezTo>
                      <a:pt x="30" y="79"/>
                      <a:pt x="41" y="92"/>
                      <a:pt x="31" y="97"/>
                    </a:cubicBezTo>
                    <a:cubicBezTo>
                      <a:pt x="0" y="111"/>
                      <a:pt x="3" y="69"/>
                      <a:pt x="2" y="74"/>
                    </a:cubicBezTo>
                    <a:cubicBezTo>
                      <a:pt x="2" y="74"/>
                      <a:pt x="2" y="58"/>
                      <a:pt x="4" y="54"/>
                    </a:cubicBezTo>
                  </a:path>
                </a:pathLst>
              </a:custGeom>
              <a:solidFill>
                <a:srgbClr val="710E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3" name="Oval 362">
                <a:extLst>
                  <a:ext uri="{FF2B5EF4-FFF2-40B4-BE49-F238E27FC236}">
                    <a16:creationId xmlns:a16="http://schemas.microsoft.com/office/drawing/2014/main" id="{83A06359-D4A4-4981-A841-B6FE5461B47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743" y="3801"/>
                <a:ext cx="40" cy="40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64" name="Oval 363">
                <a:extLst>
                  <a:ext uri="{FF2B5EF4-FFF2-40B4-BE49-F238E27FC236}">
                    <a16:creationId xmlns:a16="http://schemas.microsoft.com/office/drawing/2014/main" id="{8D156BB9-B0E4-4000-8C19-16AC54B2965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872" y="3799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65" name="Oval 364">
                <a:extLst>
                  <a:ext uri="{FF2B5EF4-FFF2-40B4-BE49-F238E27FC236}">
                    <a16:creationId xmlns:a16="http://schemas.microsoft.com/office/drawing/2014/main" id="{91E780B8-67B6-46CA-822A-740E1152E57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791" y="3774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66" name="Oval 365">
                <a:extLst>
                  <a:ext uri="{FF2B5EF4-FFF2-40B4-BE49-F238E27FC236}">
                    <a16:creationId xmlns:a16="http://schemas.microsoft.com/office/drawing/2014/main" id="{8A35B5C9-59AE-455E-8920-BBA86B1AE69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839" y="3774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67" name="Oval 366">
                <a:extLst>
                  <a:ext uri="{FF2B5EF4-FFF2-40B4-BE49-F238E27FC236}">
                    <a16:creationId xmlns:a16="http://schemas.microsoft.com/office/drawing/2014/main" id="{6B954C38-9AEA-468D-B380-29467D2EE79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935" y="3774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68" name="Oval 367">
                <a:extLst>
                  <a:ext uri="{FF2B5EF4-FFF2-40B4-BE49-F238E27FC236}">
                    <a16:creationId xmlns:a16="http://schemas.microsoft.com/office/drawing/2014/main" id="{96136A1A-D27B-4444-BCE4-E5BA6547CC2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727" y="3728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69" name="Oval 368">
                <a:extLst>
                  <a:ext uri="{FF2B5EF4-FFF2-40B4-BE49-F238E27FC236}">
                    <a16:creationId xmlns:a16="http://schemas.microsoft.com/office/drawing/2014/main" id="{26CB221C-C790-47C9-83D6-831806F6660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887" y="3774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70" name="Oval 369">
                <a:extLst>
                  <a:ext uri="{FF2B5EF4-FFF2-40B4-BE49-F238E27FC236}">
                    <a16:creationId xmlns:a16="http://schemas.microsoft.com/office/drawing/2014/main" id="{3457C2BB-F768-4C0C-BE53-97E739DE060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804" y="3827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71" name="Oval 370">
                <a:extLst>
                  <a:ext uri="{FF2B5EF4-FFF2-40B4-BE49-F238E27FC236}">
                    <a16:creationId xmlns:a16="http://schemas.microsoft.com/office/drawing/2014/main" id="{CEB851A2-F3DB-4B21-AB69-C9F53BC4F40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944" y="3829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72" name="Oval 371">
                <a:extLst>
                  <a:ext uri="{FF2B5EF4-FFF2-40B4-BE49-F238E27FC236}">
                    <a16:creationId xmlns:a16="http://schemas.microsoft.com/office/drawing/2014/main" id="{79AF63FE-887A-4DEC-BBBB-C6D49199D8C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959" y="3804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73" name="Oval 372">
                <a:extLst>
                  <a:ext uri="{FF2B5EF4-FFF2-40B4-BE49-F238E27FC236}">
                    <a16:creationId xmlns:a16="http://schemas.microsoft.com/office/drawing/2014/main" id="{B50360F8-3916-4E7B-9707-D1772D45E08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861" y="3756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74" name="Oval 373">
                <a:extLst>
                  <a:ext uri="{FF2B5EF4-FFF2-40B4-BE49-F238E27FC236}">
                    <a16:creationId xmlns:a16="http://schemas.microsoft.com/office/drawing/2014/main" id="{FE2ED7F0-CD7D-4BB2-9AB7-35A1641753E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800" y="3734"/>
                <a:ext cx="40" cy="40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75" name="Oval 374">
                <a:extLst>
                  <a:ext uri="{FF2B5EF4-FFF2-40B4-BE49-F238E27FC236}">
                    <a16:creationId xmlns:a16="http://schemas.microsoft.com/office/drawing/2014/main" id="{E7DCD3F0-A21D-471E-83D4-7A1E05519C2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818" y="3793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76" name="Oval 375">
                <a:extLst>
                  <a:ext uri="{FF2B5EF4-FFF2-40B4-BE49-F238E27FC236}">
                    <a16:creationId xmlns:a16="http://schemas.microsoft.com/office/drawing/2014/main" id="{55A60C4A-E01C-4BE7-B633-7D71E46EBC6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971" y="3759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77" name="Oval 376">
                <a:extLst>
                  <a:ext uri="{FF2B5EF4-FFF2-40B4-BE49-F238E27FC236}">
                    <a16:creationId xmlns:a16="http://schemas.microsoft.com/office/drawing/2014/main" id="{BFF2159E-9C85-45AE-9A62-DEC3C5316F8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866" y="3855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78" name="Oval 377">
                <a:extLst>
                  <a:ext uri="{FF2B5EF4-FFF2-40B4-BE49-F238E27FC236}">
                    <a16:creationId xmlns:a16="http://schemas.microsoft.com/office/drawing/2014/main" id="{85889F3C-5C87-4CA7-8643-5646BBF58C7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835" y="3834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79" name="Oval 378">
                <a:extLst>
                  <a:ext uri="{FF2B5EF4-FFF2-40B4-BE49-F238E27FC236}">
                    <a16:creationId xmlns:a16="http://schemas.microsoft.com/office/drawing/2014/main" id="{030EE03B-4819-43B5-8BA8-C3B054F8B3C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914" y="3796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80" name="Oval 379">
                <a:extLst>
                  <a:ext uri="{FF2B5EF4-FFF2-40B4-BE49-F238E27FC236}">
                    <a16:creationId xmlns:a16="http://schemas.microsoft.com/office/drawing/2014/main" id="{F93D8037-A1BB-4643-89CC-130B91FB33E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779" y="3683"/>
                <a:ext cx="40" cy="40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81" name="Oval 380">
                <a:extLst>
                  <a:ext uri="{FF2B5EF4-FFF2-40B4-BE49-F238E27FC236}">
                    <a16:creationId xmlns:a16="http://schemas.microsoft.com/office/drawing/2014/main" id="{DA52D5D0-4AA7-4C08-863B-46471211FEF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743" y="3630"/>
                <a:ext cx="40" cy="40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82" name="Oval 381">
                <a:extLst>
                  <a:ext uri="{FF2B5EF4-FFF2-40B4-BE49-F238E27FC236}">
                    <a16:creationId xmlns:a16="http://schemas.microsoft.com/office/drawing/2014/main" id="{5266EE08-2D50-4E65-B933-15A02E97D85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920" y="3655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83" name="Oval 382">
                <a:extLst>
                  <a:ext uri="{FF2B5EF4-FFF2-40B4-BE49-F238E27FC236}">
                    <a16:creationId xmlns:a16="http://schemas.microsoft.com/office/drawing/2014/main" id="{C3144628-F752-4B97-B097-3D407BEE73C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839" y="3630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84" name="Oval 383">
                <a:extLst>
                  <a:ext uri="{FF2B5EF4-FFF2-40B4-BE49-F238E27FC236}">
                    <a16:creationId xmlns:a16="http://schemas.microsoft.com/office/drawing/2014/main" id="{E86F6918-D41E-4DFD-9D51-6DCBFD1A22D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887" y="3630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85" name="Oval 384">
                <a:extLst>
                  <a:ext uri="{FF2B5EF4-FFF2-40B4-BE49-F238E27FC236}">
                    <a16:creationId xmlns:a16="http://schemas.microsoft.com/office/drawing/2014/main" id="{F393B19E-882A-4288-BF91-BED598F5DD8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966" y="3624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86" name="Oval 385">
                <a:extLst>
                  <a:ext uri="{FF2B5EF4-FFF2-40B4-BE49-F238E27FC236}">
                    <a16:creationId xmlns:a16="http://schemas.microsoft.com/office/drawing/2014/main" id="{0BC83987-BFC2-4DB6-8DFF-75F4BDB8265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793" y="3638"/>
                <a:ext cx="40" cy="40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87" name="Oval 386">
                <a:extLst>
                  <a:ext uri="{FF2B5EF4-FFF2-40B4-BE49-F238E27FC236}">
                    <a16:creationId xmlns:a16="http://schemas.microsoft.com/office/drawing/2014/main" id="{421F8D8A-5B6E-4BCD-9B73-56D96625679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896" y="3587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88" name="Oval 387">
                <a:extLst>
                  <a:ext uri="{FF2B5EF4-FFF2-40B4-BE49-F238E27FC236}">
                    <a16:creationId xmlns:a16="http://schemas.microsoft.com/office/drawing/2014/main" id="{79718FD4-29DC-4E28-B399-DA8E125995A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793" y="3590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89" name="Oval 388">
                <a:extLst>
                  <a:ext uri="{FF2B5EF4-FFF2-40B4-BE49-F238E27FC236}">
                    <a16:creationId xmlns:a16="http://schemas.microsoft.com/office/drawing/2014/main" id="{60810A23-F5B8-4384-82BD-EDCFDC7FFD7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935" y="3630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0" name="Oval 389">
                <a:extLst>
                  <a:ext uri="{FF2B5EF4-FFF2-40B4-BE49-F238E27FC236}">
                    <a16:creationId xmlns:a16="http://schemas.microsoft.com/office/drawing/2014/main" id="{1CAF7129-1CD0-43E8-B088-D980C46C61F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820" y="3715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1" name="Oval 390">
                <a:extLst>
                  <a:ext uri="{FF2B5EF4-FFF2-40B4-BE49-F238E27FC236}">
                    <a16:creationId xmlns:a16="http://schemas.microsoft.com/office/drawing/2014/main" id="{8D0FCDBF-A7D1-4522-B88E-10AC0E358F8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743" y="3676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2" name="Oval 391">
                <a:extLst>
                  <a:ext uri="{FF2B5EF4-FFF2-40B4-BE49-F238E27FC236}">
                    <a16:creationId xmlns:a16="http://schemas.microsoft.com/office/drawing/2014/main" id="{EF821413-70F8-4482-92DA-9B503015D88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992" y="3685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3" name="Oval 392">
                <a:extLst>
                  <a:ext uri="{FF2B5EF4-FFF2-40B4-BE49-F238E27FC236}">
                    <a16:creationId xmlns:a16="http://schemas.microsoft.com/office/drawing/2014/main" id="{7D4D26A3-AB26-463A-B53A-8AA9E35841C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992" y="3657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4" name="Oval 393">
                <a:extLst>
                  <a:ext uri="{FF2B5EF4-FFF2-40B4-BE49-F238E27FC236}">
                    <a16:creationId xmlns:a16="http://schemas.microsoft.com/office/drawing/2014/main" id="{D2A37BC4-6F9C-4DB0-9C54-D2E7F04B050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909" y="3612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5" name="Oval 394">
                <a:extLst>
                  <a:ext uri="{FF2B5EF4-FFF2-40B4-BE49-F238E27FC236}">
                    <a16:creationId xmlns:a16="http://schemas.microsoft.com/office/drawing/2014/main" id="{AD583EEE-BBED-4A2B-80DB-2468B314CDE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848" y="3590"/>
                <a:ext cx="40" cy="40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6" name="Oval 395">
                <a:extLst>
                  <a:ext uri="{FF2B5EF4-FFF2-40B4-BE49-F238E27FC236}">
                    <a16:creationId xmlns:a16="http://schemas.microsoft.com/office/drawing/2014/main" id="{03D01CBD-DB3D-4D17-AAB3-990199DFF6A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866" y="3649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7" name="Oval 396">
                <a:extLst>
                  <a:ext uri="{FF2B5EF4-FFF2-40B4-BE49-F238E27FC236}">
                    <a16:creationId xmlns:a16="http://schemas.microsoft.com/office/drawing/2014/main" id="{F0F5B508-28F0-4C9D-9EE3-F21016A6A5C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914" y="3711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8" name="Oval 397">
                <a:extLst>
                  <a:ext uri="{FF2B5EF4-FFF2-40B4-BE49-F238E27FC236}">
                    <a16:creationId xmlns:a16="http://schemas.microsoft.com/office/drawing/2014/main" id="{C4313375-048F-4211-8152-4D2FF5E444B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883" y="3725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9" name="Oval 398">
                <a:extLst>
                  <a:ext uri="{FF2B5EF4-FFF2-40B4-BE49-F238E27FC236}">
                    <a16:creationId xmlns:a16="http://schemas.microsoft.com/office/drawing/2014/main" id="{BE4FDD65-195B-4766-A308-C4140CD1411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962" y="3652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00" name="Oval 399">
                <a:extLst>
                  <a:ext uri="{FF2B5EF4-FFF2-40B4-BE49-F238E27FC236}">
                    <a16:creationId xmlns:a16="http://schemas.microsoft.com/office/drawing/2014/main" id="{B21F9247-638D-4049-9BA7-FBEE541A127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935" y="3604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01" name="Oval 400">
                <a:extLst>
                  <a:ext uri="{FF2B5EF4-FFF2-40B4-BE49-F238E27FC236}">
                    <a16:creationId xmlns:a16="http://schemas.microsoft.com/office/drawing/2014/main" id="{9B733EBB-67BF-43C8-81F2-23414AF83FB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887" y="3822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02" name="Oval 401">
                <a:extLst>
                  <a:ext uri="{FF2B5EF4-FFF2-40B4-BE49-F238E27FC236}">
                    <a16:creationId xmlns:a16="http://schemas.microsoft.com/office/drawing/2014/main" id="{02217F42-15A6-4A7E-BDCE-72FE2BFCC31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935" y="3822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03" name="Oval 402">
                <a:extLst>
                  <a:ext uri="{FF2B5EF4-FFF2-40B4-BE49-F238E27FC236}">
                    <a16:creationId xmlns:a16="http://schemas.microsoft.com/office/drawing/2014/main" id="{3D18B2B8-46C4-455B-8167-D9BE26DDB25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793" y="3782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04" name="Oval 403">
                <a:extLst>
                  <a:ext uri="{FF2B5EF4-FFF2-40B4-BE49-F238E27FC236}">
                    <a16:creationId xmlns:a16="http://schemas.microsoft.com/office/drawing/2014/main" id="{4D5E0753-B673-4999-9436-44D363859CB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841" y="3782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05" name="Oval 404">
                <a:extLst>
                  <a:ext uri="{FF2B5EF4-FFF2-40B4-BE49-F238E27FC236}">
                    <a16:creationId xmlns:a16="http://schemas.microsoft.com/office/drawing/2014/main" id="{6BBB2B95-E77C-4B9D-8C08-EA851AEA770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819" y="3860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06" name="Oval 405">
                <a:extLst>
                  <a:ext uri="{FF2B5EF4-FFF2-40B4-BE49-F238E27FC236}">
                    <a16:creationId xmlns:a16="http://schemas.microsoft.com/office/drawing/2014/main" id="{846D194C-6D90-4337-98AD-F64A7884B57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957" y="3804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07" name="Oval 406">
                <a:extLst>
                  <a:ext uri="{FF2B5EF4-FFF2-40B4-BE49-F238E27FC236}">
                    <a16:creationId xmlns:a16="http://schemas.microsoft.com/office/drawing/2014/main" id="{B31994BB-16AB-4E3C-929D-2133D4C9880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914" y="3841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08" name="Oval 407">
                <a:extLst>
                  <a:ext uri="{FF2B5EF4-FFF2-40B4-BE49-F238E27FC236}">
                    <a16:creationId xmlns:a16="http://schemas.microsoft.com/office/drawing/2014/main" id="{F511658E-86D1-48BE-8DA0-47B0D2F601D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846" y="3692"/>
                <a:ext cx="40" cy="40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09" name="Oval 408">
                <a:extLst>
                  <a:ext uri="{FF2B5EF4-FFF2-40B4-BE49-F238E27FC236}">
                    <a16:creationId xmlns:a16="http://schemas.microsoft.com/office/drawing/2014/main" id="{2A836890-BA50-4D5A-B50B-E33C3272799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008" y="3724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10" name="Oval 409">
                <a:extLst>
                  <a:ext uri="{FF2B5EF4-FFF2-40B4-BE49-F238E27FC236}">
                    <a16:creationId xmlns:a16="http://schemas.microsoft.com/office/drawing/2014/main" id="{CEED3907-EE8C-4FDC-A393-EEAA3260C5F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935" y="3699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11" name="Oval 410">
                <a:extLst>
                  <a:ext uri="{FF2B5EF4-FFF2-40B4-BE49-F238E27FC236}">
                    <a16:creationId xmlns:a16="http://schemas.microsoft.com/office/drawing/2014/main" id="{D1FE41BB-97B5-4C9D-A573-64B7CE7F609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983" y="3699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12" name="Oval 411">
                <a:extLst>
                  <a:ext uri="{FF2B5EF4-FFF2-40B4-BE49-F238E27FC236}">
                    <a16:creationId xmlns:a16="http://schemas.microsoft.com/office/drawing/2014/main" id="{812F9A64-2E07-4F69-BA62-30A6C62D61E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841" y="3659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13" name="Oval 412">
                <a:extLst>
                  <a:ext uri="{FF2B5EF4-FFF2-40B4-BE49-F238E27FC236}">
                    <a16:creationId xmlns:a16="http://schemas.microsoft.com/office/drawing/2014/main" id="{582757E3-16E3-4EC7-B756-7BF5D65C251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889" y="3659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14" name="Oval 413">
                <a:extLst>
                  <a:ext uri="{FF2B5EF4-FFF2-40B4-BE49-F238E27FC236}">
                    <a16:creationId xmlns:a16="http://schemas.microsoft.com/office/drawing/2014/main" id="{44A9CDF5-D70D-4609-B7B6-61949F7B1B3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916" y="3784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15" name="Oval 414">
                <a:extLst>
                  <a:ext uri="{FF2B5EF4-FFF2-40B4-BE49-F238E27FC236}">
                    <a16:creationId xmlns:a16="http://schemas.microsoft.com/office/drawing/2014/main" id="{AB30B778-9EE7-4B84-BC3C-F9155D89E6C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839" y="3745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16" name="Oval 415">
                <a:extLst>
                  <a:ext uri="{FF2B5EF4-FFF2-40B4-BE49-F238E27FC236}">
                    <a16:creationId xmlns:a16="http://schemas.microsoft.com/office/drawing/2014/main" id="{BCC372E5-0CAB-47C8-B1D8-57C784DF5DB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730" y="3763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17" name="Oval 416">
                <a:extLst>
                  <a:ext uri="{FF2B5EF4-FFF2-40B4-BE49-F238E27FC236}">
                    <a16:creationId xmlns:a16="http://schemas.microsoft.com/office/drawing/2014/main" id="{3B62C51B-6BA4-4E21-8BE7-B3B388C72DD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962" y="3718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18" name="Oval 417">
                <a:extLst>
                  <a:ext uri="{FF2B5EF4-FFF2-40B4-BE49-F238E27FC236}">
                    <a16:creationId xmlns:a16="http://schemas.microsoft.com/office/drawing/2014/main" id="{1C91F638-70FA-488A-8EB8-D95F5493773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935" y="3725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19" name="Oval 418">
                <a:extLst>
                  <a:ext uri="{FF2B5EF4-FFF2-40B4-BE49-F238E27FC236}">
                    <a16:creationId xmlns:a16="http://schemas.microsoft.com/office/drawing/2014/main" id="{6BB4A1D7-64BC-4494-9DB1-5206C145BF0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979" y="3794"/>
                <a:ext cx="23" cy="23"/>
              </a:xfrm>
              <a:prstGeom prst="ellipse">
                <a:avLst/>
              </a:prstGeom>
              <a:solidFill>
                <a:srgbClr val="CC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0" name="Freeform 90">
                <a:extLst>
                  <a:ext uri="{FF2B5EF4-FFF2-40B4-BE49-F238E27FC236}">
                    <a16:creationId xmlns:a16="http://schemas.microsoft.com/office/drawing/2014/main" id="{6B8897B5-6926-462F-8F43-BCF5FCE3FAA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703" y="3573"/>
                <a:ext cx="147" cy="141"/>
              </a:xfrm>
              <a:custGeom>
                <a:avLst/>
                <a:gdLst>
                  <a:gd name="T0" fmla="*/ 147 w 147"/>
                  <a:gd name="T1" fmla="*/ 12 h 141"/>
                  <a:gd name="T2" fmla="*/ 19 w 147"/>
                  <a:gd name="T3" fmla="*/ 141 h 141"/>
                  <a:gd name="T4" fmla="*/ 147 w 147"/>
                  <a:gd name="T5" fmla="*/ 1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7" h="141">
                    <a:moveTo>
                      <a:pt x="147" y="12"/>
                    </a:moveTo>
                    <a:cubicBezTo>
                      <a:pt x="103" y="0"/>
                      <a:pt x="0" y="63"/>
                      <a:pt x="19" y="141"/>
                    </a:cubicBezTo>
                    <a:cubicBezTo>
                      <a:pt x="21" y="64"/>
                      <a:pt x="97" y="19"/>
                      <a:pt x="147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482" name="Group 481">
              <a:extLst>
                <a:ext uri="{FF2B5EF4-FFF2-40B4-BE49-F238E27FC236}">
                  <a16:creationId xmlns:a16="http://schemas.microsoft.com/office/drawing/2014/main" id="{56194977-6ABD-4226-96AD-B5F4A32C8FE9}"/>
                </a:ext>
              </a:extLst>
            </p:cNvPr>
            <p:cNvGrpSpPr/>
            <p:nvPr/>
          </p:nvGrpSpPr>
          <p:grpSpPr>
            <a:xfrm>
              <a:off x="2790583" y="5910759"/>
              <a:ext cx="587155" cy="593133"/>
              <a:chOff x="3771092" y="596012"/>
              <a:chExt cx="959964" cy="959964"/>
            </a:xfrm>
          </p:grpSpPr>
          <p:grpSp>
            <p:nvGrpSpPr>
              <p:cNvPr id="483" name="Group 2">
                <a:extLst>
                  <a:ext uri="{FF2B5EF4-FFF2-40B4-BE49-F238E27FC236}">
                    <a16:creationId xmlns:a16="http://schemas.microsoft.com/office/drawing/2014/main" id="{F1BE95A5-02AF-437C-92FD-203134793CB5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3771092" y="596012"/>
                <a:ext cx="959964" cy="959964"/>
                <a:chOff x="2688" y="3562"/>
                <a:chExt cx="374" cy="374"/>
              </a:xfrm>
            </p:grpSpPr>
            <p:sp>
              <p:nvSpPr>
                <p:cNvPr id="511" name="Freeform 3">
                  <a:extLst>
                    <a:ext uri="{FF2B5EF4-FFF2-40B4-BE49-F238E27FC236}">
                      <a16:creationId xmlns:a16="http://schemas.microsoft.com/office/drawing/2014/main" id="{7C1311D6-C97F-4862-860B-C473C9F4FE2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688" y="3562"/>
                  <a:ext cx="374" cy="374"/>
                </a:xfrm>
                <a:custGeom>
                  <a:avLst/>
                  <a:gdLst>
                    <a:gd name="T0" fmla="*/ 13 w 187"/>
                    <a:gd name="T1" fmla="*/ 114 h 187"/>
                    <a:gd name="T2" fmla="*/ 55 w 187"/>
                    <a:gd name="T3" fmla="*/ 164 h 187"/>
                    <a:gd name="T4" fmla="*/ 167 w 187"/>
                    <a:gd name="T5" fmla="*/ 123 h 187"/>
                    <a:gd name="T6" fmla="*/ 119 w 187"/>
                    <a:gd name="T7" fmla="*/ 10 h 187"/>
                    <a:gd name="T8" fmla="*/ 37 w 187"/>
                    <a:gd name="T9" fmla="*/ 24 h 187"/>
                    <a:gd name="T10" fmla="*/ 13 w 187"/>
                    <a:gd name="T11" fmla="*/ 114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7" h="187">
                      <a:moveTo>
                        <a:pt x="13" y="114"/>
                      </a:moveTo>
                      <a:cubicBezTo>
                        <a:pt x="20" y="139"/>
                        <a:pt x="38" y="156"/>
                        <a:pt x="55" y="164"/>
                      </a:cubicBezTo>
                      <a:cubicBezTo>
                        <a:pt x="78" y="175"/>
                        <a:pt x="146" y="187"/>
                        <a:pt x="167" y="123"/>
                      </a:cubicBezTo>
                      <a:cubicBezTo>
                        <a:pt x="187" y="56"/>
                        <a:pt x="143" y="18"/>
                        <a:pt x="119" y="10"/>
                      </a:cubicBezTo>
                      <a:cubicBezTo>
                        <a:pt x="89" y="0"/>
                        <a:pt x="58" y="4"/>
                        <a:pt x="37" y="24"/>
                      </a:cubicBezTo>
                      <a:cubicBezTo>
                        <a:pt x="17" y="42"/>
                        <a:pt x="0" y="68"/>
                        <a:pt x="13" y="114"/>
                      </a:cubicBezTo>
                    </a:path>
                  </a:pathLst>
                </a:custGeom>
                <a:solidFill>
                  <a:srgbClr val="CC9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2" name="Freeform 4">
                  <a:extLst>
                    <a:ext uri="{FF2B5EF4-FFF2-40B4-BE49-F238E27FC236}">
                      <a16:creationId xmlns:a16="http://schemas.microsoft.com/office/drawing/2014/main" id="{BA9A792D-86F8-468C-A3D7-5B11AFEE4EE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736" y="3600"/>
                  <a:ext cx="232" cy="288"/>
                </a:xfrm>
                <a:custGeom>
                  <a:avLst/>
                  <a:gdLst>
                    <a:gd name="T0" fmla="*/ 4 w 120"/>
                    <a:gd name="T1" fmla="*/ 54 h 149"/>
                    <a:gd name="T2" fmla="*/ 16 w 120"/>
                    <a:gd name="T3" fmla="*/ 42 h 149"/>
                    <a:gd name="T4" fmla="*/ 34 w 120"/>
                    <a:gd name="T5" fmla="*/ 30 h 149"/>
                    <a:gd name="T6" fmla="*/ 54 w 120"/>
                    <a:gd name="T7" fmla="*/ 26 h 149"/>
                    <a:gd name="T8" fmla="*/ 63 w 120"/>
                    <a:gd name="T9" fmla="*/ 11 h 149"/>
                    <a:gd name="T10" fmla="*/ 83 w 120"/>
                    <a:gd name="T11" fmla="*/ 2 h 149"/>
                    <a:gd name="T12" fmla="*/ 111 w 120"/>
                    <a:gd name="T13" fmla="*/ 9 h 149"/>
                    <a:gd name="T14" fmla="*/ 120 w 120"/>
                    <a:gd name="T15" fmla="*/ 43 h 149"/>
                    <a:gd name="T16" fmla="*/ 106 w 120"/>
                    <a:gd name="T17" fmla="*/ 55 h 149"/>
                    <a:gd name="T18" fmla="*/ 113 w 120"/>
                    <a:gd name="T19" fmla="*/ 76 h 149"/>
                    <a:gd name="T20" fmla="*/ 85 w 120"/>
                    <a:gd name="T21" fmla="*/ 98 h 149"/>
                    <a:gd name="T22" fmla="*/ 89 w 120"/>
                    <a:gd name="T23" fmla="*/ 116 h 149"/>
                    <a:gd name="T24" fmla="*/ 101 w 120"/>
                    <a:gd name="T25" fmla="*/ 123 h 149"/>
                    <a:gd name="T26" fmla="*/ 108 w 120"/>
                    <a:gd name="T27" fmla="*/ 124 h 149"/>
                    <a:gd name="T28" fmla="*/ 115 w 120"/>
                    <a:gd name="T29" fmla="*/ 140 h 149"/>
                    <a:gd name="T30" fmla="*/ 102 w 120"/>
                    <a:gd name="T31" fmla="*/ 142 h 149"/>
                    <a:gd name="T32" fmla="*/ 93 w 120"/>
                    <a:gd name="T33" fmla="*/ 147 h 149"/>
                    <a:gd name="T34" fmla="*/ 82 w 120"/>
                    <a:gd name="T35" fmla="*/ 143 h 149"/>
                    <a:gd name="T36" fmla="*/ 72 w 120"/>
                    <a:gd name="T37" fmla="*/ 120 h 149"/>
                    <a:gd name="T38" fmla="*/ 75 w 120"/>
                    <a:gd name="T39" fmla="*/ 86 h 149"/>
                    <a:gd name="T40" fmla="*/ 106 w 120"/>
                    <a:gd name="T41" fmla="*/ 55 h 149"/>
                    <a:gd name="T42" fmla="*/ 96 w 120"/>
                    <a:gd name="T43" fmla="*/ 42 h 149"/>
                    <a:gd name="T44" fmla="*/ 88 w 120"/>
                    <a:gd name="T45" fmla="*/ 31 h 149"/>
                    <a:gd name="T46" fmla="*/ 74 w 120"/>
                    <a:gd name="T47" fmla="*/ 33 h 149"/>
                    <a:gd name="T48" fmla="*/ 54 w 120"/>
                    <a:gd name="T49" fmla="*/ 27 h 149"/>
                    <a:gd name="T50" fmla="*/ 46 w 120"/>
                    <a:gd name="T51" fmla="*/ 63 h 149"/>
                    <a:gd name="T52" fmla="*/ 32 w 120"/>
                    <a:gd name="T53" fmla="*/ 73 h 149"/>
                    <a:gd name="T54" fmla="*/ 31 w 120"/>
                    <a:gd name="T55" fmla="*/ 97 h 149"/>
                    <a:gd name="T56" fmla="*/ 2 w 120"/>
                    <a:gd name="T57" fmla="*/ 74 h 149"/>
                    <a:gd name="T58" fmla="*/ 4 w 120"/>
                    <a:gd name="T59" fmla="*/ 54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20" h="149">
                      <a:moveTo>
                        <a:pt x="4" y="54"/>
                      </a:moveTo>
                      <a:cubicBezTo>
                        <a:pt x="8" y="46"/>
                        <a:pt x="8" y="55"/>
                        <a:pt x="16" y="42"/>
                      </a:cubicBezTo>
                      <a:cubicBezTo>
                        <a:pt x="22" y="32"/>
                        <a:pt x="27" y="34"/>
                        <a:pt x="34" y="30"/>
                      </a:cubicBezTo>
                      <a:cubicBezTo>
                        <a:pt x="40" y="27"/>
                        <a:pt x="49" y="28"/>
                        <a:pt x="54" y="26"/>
                      </a:cubicBezTo>
                      <a:cubicBezTo>
                        <a:pt x="59" y="24"/>
                        <a:pt x="58" y="14"/>
                        <a:pt x="63" y="11"/>
                      </a:cubicBezTo>
                      <a:cubicBezTo>
                        <a:pt x="68" y="8"/>
                        <a:pt x="75" y="4"/>
                        <a:pt x="83" y="2"/>
                      </a:cubicBezTo>
                      <a:cubicBezTo>
                        <a:pt x="90" y="0"/>
                        <a:pt x="104" y="3"/>
                        <a:pt x="111" y="9"/>
                      </a:cubicBezTo>
                      <a:cubicBezTo>
                        <a:pt x="117" y="15"/>
                        <a:pt x="120" y="36"/>
                        <a:pt x="120" y="43"/>
                      </a:cubicBezTo>
                      <a:cubicBezTo>
                        <a:pt x="119" y="51"/>
                        <a:pt x="108" y="50"/>
                        <a:pt x="106" y="55"/>
                      </a:cubicBezTo>
                      <a:cubicBezTo>
                        <a:pt x="105" y="61"/>
                        <a:pt x="116" y="58"/>
                        <a:pt x="113" y="76"/>
                      </a:cubicBezTo>
                      <a:cubicBezTo>
                        <a:pt x="109" y="95"/>
                        <a:pt x="89" y="92"/>
                        <a:pt x="85" y="98"/>
                      </a:cubicBezTo>
                      <a:cubicBezTo>
                        <a:pt x="81" y="105"/>
                        <a:pt x="86" y="112"/>
                        <a:pt x="89" y="116"/>
                      </a:cubicBezTo>
                      <a:cubicBezTo>
                        <a:pt x="91" y="120"/>
                        <a:pt x="98" y="122"/>
                        <a:pt x="101" y="123"/>
                      </a:cubicBezTo>
                      <a:cubicBezTo>
                        <a:pt x="104" y="124"/>
                        <a:pt x="103" y="122"/>
                        <a:pt x="108" y="124"/>
                      </a:cubicBezTo>
                      <a:cubicBezTo>
                        <a:pt x="113" y="127"/>
                        <a:pt x="116" y="132"/>
                        <a:pt x="115" y="140"/>
                      </a:cubicBezTo>
                      <a:cubicBezTo>
                        <a:pt x="114" y="149"/>
                        <a:pt x="106" y="141"/>
                        <a:pt x="102" y="142"/>
                      </a:cubicBezTo>
                      <a:cubicBezTo>
                        <a:pt x="99" y="144"/>
                        <a:pt x="96" y="147"/>
                        <a:pt x="93" y="147"/>
                      </a:cubicBezTo>
                      <a:cubicBezTo>
                        <a:pt x="90" y="147"/>
                        <a:pt x="86" y="148"/>
                        <a:pt x="82" y="143"/>
                      </a:cubicBezTo>
                      <a:cubicBezTo>
                        <a:pt x="79" y="139"/>
                        <a:pt x="73" y="129"/>
                        <a:pt x="72" y="120"/>
                      </a:cubicBezTo>
                      <a:cubicBezTo>
                        <a:pt x="71" y="110"/>
                        <a:pt x="70" y="97"/>
                        <a:pt x="75" y="86"/>
                      </a:cubicBezTo>
                      <a:cubicBezTo>
                        <a:pt x="81" y="75"/>
                        <a:pt x="104" y="79"/>
                        <a:pt x="106" y="55"/>
                      </a:cubicBezTo>
                      <a:cubicBezTo>
                        <a:pt x="110" y="48"/>
                        <a:pt x="99" y="46"/>
                        <a:pt x="96" y="42"/>
                      </a:cubicBezTo>
                      <a:cubicBezTo>
                        <a:pt x="93" y="38"/>
                        <a:pt x="91" y="32"/>
                        <a:pt x="88" y="31"/>
                      </a:cubicBezTo>
                      <a:cubicBezTo>
                        <a:pt x="84" y="29"/>
                        <a:pt x="80" y="33"/>
                        <a:pt x="74" y="33"/>
                      </a:cubicBezTo>
                      <a:cubicBezTo>
                        <a:pt x="68" y="32"/>
                        <a:pt x="58" y="22"/>
                        <a:pt x="54" y="27"/>
                      </a:cubicBezTo>
                      <a:cubicBezTo>
                        <a:pt x="49" y="32"/>
                        <a:pt x="49" y="55"/>
                        <a:pt x="46" y="63"/>
                      </a:cubicBezTo>
                      <a:cubicBezTo>
                        <a:pt x="42" y="70"/>
                        <a:pt x="35" y="67"/>
                        <a:pt x="32" y="73"/>
                      </a:cubicBezTo>
                      <a:cubicBezTo>
                        <a:pt x="30" y="79"/>
                        <a:pt x="41" y="92"/>
                        <a:pt x="31" y="97"/>
                      </a:cubicBezTo>
                      <a:cubicBezTo>
                        <a:pt x="0" y="111"/>
                        <a:pt x="3" y="69"/>
                        <a:pt x="2" y="74"/>
                      </a:cubicBezTo>
                      <a:cubicBezTo>
                        <a:pt x="2" y="74"/>
                        <a:pt x="2" y="58"/>
                        <a:pt x="4" y="54"/>
                      </a:cubicBezTo>
                    </a:path>
                  </a:pathLst>
                </a:custGeom>
                <a:solidFill>
                  <a:srgbClr val="710E9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" name="Oval 5">
                  <a:extLst>
                    <a:ext uri="{FF2B5EF4-FFF2-40B4-BE49-F238E27FC236}">
                      <a16:creationId xmlns:a16="http://schemas.microsoft.com/office/drawing/2014/main" id="{DA2E20F2-E28D-40B1-9DC0-05C702B4E8B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743" y="3801"/>
                  <a:ext cx="40" cy="40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14" name="Oval 6">
                  <a:extLst>
                    <a:ext uri="{FF2B5EF4-FFF2-40B4-BE49-F238E27FC236}">
                      <a16:creationId xmlns:a16="http://schemas.microsoft.com/office/drawing/2014/main" id="{0C961607-793D-4EA4-B22D-D0F6D9C1617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72" y="3799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15" name="Oval 7">
                  <a:extLst>
                    <a:ext uri="{FF2B5EF4-FFF2-40B4-BE49-F238E27FC236}">
                      <a16:creationId xmlns:a16="http://schemas.microsoft.com/office/drawing/2014/main" id="{587E9B5F-9322-4678-BAB7-6CCD3785E4C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791" y="377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16" name="Oval 8">
                  <a:extLst>
                    <a:ext uri="{FF2B5EF4-FFF2-40B4-BE49-F238E27FC236}">
                      <a16:creationId xmlns:a16="http://schemas.microsoft.com/office/drawing/2014/main" id="{F4B89622-6A3C-4C19-A586-19E61DE86E8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39" y="377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17" name="Oval 9">
                  <a:extLst>
                    <a:ext uri="{FF2B5EF4-FFF2-40B4-BE49-F238E27FC236}">
                      <a16:creationId xmlns:a16="http://schemas.microsoft.com/office/drawing/2014/main" id="{343C63B9-E3C3-4159-A8F4-35267C5BFD6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935" y="377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18" name="Oval 10">
                  <a:extLst>
                    <a:ext uri="{FF2B5EF4-FFF2-40B4-BE49-F238E27FC236}">
                      <a16:creationId xmlns:a16="http://schemas.microsoft.com/office/drawing/2014/main" id="{D3748E47-0D8D-4A81-B0A9-F7C9ABA3F43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727" y="3728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19" name="Oval 11">
                  <a:extLst>
                    <a:ext uri="{FF2B5EF4-FFF2-40B4-BE49-F238E27FC236}">
                      <a16:creationId xmlns:a16="http://schemas.microsoft.com/office/drawing/2014/main" id="{5BC096DA-366C-4B6A-937E-3DD89E4C302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87" y="377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20" name="Oval 12">
                  <a:extLst>
                    <a:ext uri="{FF2B5EF4-FFF2-40B4-BE49-F238E27FC236}">
                      <a16:creationId xmlns:a16="http://schemas.microsoft.com/office/drawing/2014/main" id="{CF86F37A-EAEF-42BE-83DC-E29803F1590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04" y="3827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21" name="Oval 13">
                  <a:extLst>
                    <a:ext uri="{FF2B5EF4-FFF2-40B4-BE49-F238E27FC236}">
                      <a16:creationId xmlns:a16="http://schemas.microsoft.com/office/drawing/2014/main" id="{57418B9A-22AC-4CCF-A7F3-B0AE0626519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944" y="3829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22" name="Oval 14">
                  <a:extLst>
                    <a:ext uri="{FF2B5EF4-FFF2-40B4-BE49-F238E27FC236}">
                      <a16:creationId xmlns:a16="http://schemas.microsoft.com/office/drawing/2014/main" id="{EADC6D62-B9EA-4841-BAB1-AF32B3E7054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959" y="380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23" name="Oval 15">
                  <a:extLst>
                    <a:ext uri="{FF2B5EF4-FFF2-40B4-BE49-F238E27FC236}">
                      <a16:creationId xmlns:a16="http://schemas.microsoft.com/office/drawing/2014/main" id="{BF1B79DD-CE87-4F61-A6AB-69BB9375055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61" y="3756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24" name="Oval 16">
                  <a:extLst>
                    <a:ext uri="{FF2B5EF4-FFF2-40B4-BE49-F238E27FC236}">
                      <a16:creationId xmlns:a16="http://schemas.microsoft.com/office/drawing/2014/main" id="{59AF68D7-CAA0-4944-B3C8-95D3DE98434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00" y="3734"/>
                  <a:ext cx="40" cy="40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25" name="Oval 17">
                  <a:extLst>
                    <a:ext uri="{FF2B5EF4-FFF2-40B4-BE49-F238E27FC236}">
                      <a16:creationId xmlns:a16="http://schemas.microsoft.com/office/drawing/2014/main" id="{3C232B20-6D4C-42CA-BDA1-DA2985B588B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18" y="3793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26" name="Oval 18">
                  <a:extLst>
                    <a:ext uri="{FF2B5EF4-FFF2-40B4-BE49-F238E27FC236}">
                      <a16:creationId xmlns:a16="http://schemas.microsoft.com/office/drawing/2014/main" id="{00F42A6B-99B5-4419-80BC-382575257D4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971" y="3759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27" name="Oval 19">
                  <a:extLst>
                    <a:ext uri="{FF2B5EF4-FFF2-40B4-BE49-F238E27FC236}">
                      <a16:creationId xmlns:a16="http://schemas.microsoft.com/office/drawing/2014/main" id="{84E8BF90-061F-41B8-94AA-8DE5B8A360C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66" y="3855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28" name="Oval 20">
                  <a:extLst>
                    <a:ext uri="{FF2B5EF4-FFF2-40B4-BE49-F238E27FC236}">
                      <a16:creationId xmlns:a16="http://schemas.microsoft.com/office/drawing/2014/main" id="{CEBBCA2C-48D4-4708-96B3-3FAB89B8E3E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35" y="383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29" name="Oval 21">
                  <a:extLst>
                    <a:ext uri="{FF2B5EF4-FFF2-40B4-BE49-F238E27FC236}">
                      <a16:creationId xmlns:a16="http://schemas.microsoft.com/office/drawing/2014/main" id="{CF9AF51A-76C2-4317-8D26-33F4BB8B8A9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914" y="3796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30" name="Oval 22">
                  <a:extLst>
                    <a:ext uri="{FF2B5EF4-FFF2-40B4-BE49-F238E27FC236}">
                      <a16:creationId xmlns:a16="http://schemas.microsoft.com/office/drawing/2014/main" id="{802E5A50-0F2A-4C96-9946-6539B04C5F1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779" y="3683"/>
                  <a:ext cx="40" cy="40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31" name="Oval 23">
                  <a:extLst>
                    <a:ext uri="{FF2B5EF4-FFF2-40B4-BE49-F238E27FC236}">
                      <a16:creationId xmlns:a16="http://schemas.microsoft.com/office/drawing/2014/main" id="{EACAC445-7F55-4FD4-B34D-A69B7EEBEB6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743" y="3630"/>
                  <a:ext cx="40" cy="40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32" name="Oval 24">
                  <a:extLst>
                    <a:ext uri="{FF2B5EF4-FFF2-40B4-BE49-F238E27FC236}">
                      <a16:creationId xmlns:a16="http://schemas.microsoft.com/office/drawing/2014/main" id="{1AAAF38F-3E84-4834-A32B-9386C7D5F4F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920" y="3655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33" name="Oval 25">
                  <a:extLst>
                    <a:ext uri="{FF2B5EF4-FFF2-40B4-BE49-F238E27FC236}">
                      <a16:creationId xmlns:a16="http://schemas.microsoft.com/office/drawing/2014/main" id="{B7F4F834-D0C2-4C57-8278-D02AB534666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39" y="3630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34" name="Oval 26">
                  <a:extLst>
                    <a:ext uri="{FF2B5EF4-FFF2-40B4-BE49-F238E27FC236}">
                      <a16:creationId xmlns:a16="http://schemas.microsoft.com/office/drawing/2014/main" id="{0ED62A09-F1BC-418E-8904-F883369497C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87" y="3630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35" name="Oval 27">
                  <a:extLst>
                    <a:ext uri="{FF2B5EF4-FFF2-40B4-BE49-F238E27FC236}">
                      <a16:creationId xmlns:a16="http://schemas.microsoft.com/office/drawing/2014/main" id="{EF2A58C9-538B-45B3-B7B9-0F00AD92B51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966" y="362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36" name="Oval 28">
                  <a:extLst>
                    <a:ext uri="{FF2B5EF4-FFF2-40B4-BE49-F238E27FC236}">
                      <a16:creationId xmlns:a16="http://schemas.microsoft.com/office/drawing/2014/main" id="{62DA6E9B-5BDF-48D8-B899-6EADF4BF4A7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793" y="3638"/>
                  <a:ext cx="40" cy="40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37" name="Oval 29">
                  <a:extLst>
                    <a:ext uri="{FF2B5EF4-FFF2-40B4-BE49-F238E27FC236}">
                      <a16:creationId xmlns:a16="http://schemas.microsoft.com/office/drawing/2014/main" id="{01B8D054-8C2A-4F8A-8146-34F730DD09B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96" y="3587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38" name="Oval 30">
                  <a:extLst>
                    <a:ext uri="{FF2B5EF4-FFF2-40B4-BE49-F238E27FC236}">
                      <a16:creationId xmlns:a16="http://schemas.microsoft.com/office/drawing/2014/main" id="{1B6A03A1-535E-4D91-BE37-51F4A56AC33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793" y="3590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39" name="Oval 31">
                  <a:extLst>
                    <a:ext uri="{FF2B5EF4-FFF2-40B4-BE49-F238E27FC236}">
                      <a16:creationId xmlns:a16="http://schemas.microsoft.com/office/drawing/2014/main" id="{3E3D6D21-6C05-4177-9F18-F4695D8A78B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935" y="3630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40" name="Oval 32">
                  <a:extLst>
                    <a:ext uri="{FF2B5EF4-FFF2-40B4-BE49-F238E27FC236}">
                      <a16:creationId xmlns:a16="http://schemas.microsoft.com/office/drawing/2014/main" id="{93DA8B84-7DFA-4387-993A-C79356F7AF6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20" y="3715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41" name="Oval 33">
                  <a:extLst>
                    <a:ext uri="{FF2B5EF4-FFF2-40B4-BE49-F238E27FC236}">
                      <a16:creationId xmlns:a16="http://schemas.microsoft.com/office/drawing/2014/main" id="{A029E884-FF33-4CE5-B7B1-4A20FF15D73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743" y="3676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42" name="Oval 34">
                  <a:extLst>
                    <a:ext uri="{FF2B5EF4-FFF2-40B4-BE49-F238E27FC236}">
                      <a16:creationId xmlns:a16="http://schemas.microsoft.com/office/drawing/2014/main" id="{80BD25C4-3111-473F-A7FE-9A85A5746A4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992" y="3685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43" name="Oval 35">
                  <a:extLst>
                    <a:ext uri="{FF2B5EF4-FFF2-40B4-BE49-F238E27FC236}">
                      <a16:creationId xmlns:a16="http://schemas.microsoft.com/office/drawing/2014/main" id="{C58324E1-7904-4B48-A364-59CEB361B96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992" y="3657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44" name="Oval 36">
                  <a:extLst>
                    <a:ext uri="{FF2B5EF4-FFF2-40B4-BE49-F238E27FC236}">
                      <a16:creationId xmlns:a16="http://schemas.microsoft.com/office/drawing/2014/main" id="{E37551C3-8EC5-4C39-B3A5-927C89410EB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909" y="3612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45" name="Oval 37">
                  <a:extLst>
                    <a:ext uri="{FF2B5EF4-FFF2-40B4-BE49-F238E27FC236}">
                      <a16:creationId xmlns:a16="http://schemas.microsoft.com/office/drawing/2014/main" id="{206B6DC0-677F-40A6-85DF-34C4388DF39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48" y="3590"/>
                  <a:ext cx="40" cy="40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46" name="Oval 38">
                  <a:extLst>
                    <a:ext uri="{FF2B5EF4-FFF2-40B4-BE49-F238E27FC236}">
                      <a16:creationId xmlns:a16="http://schemas.microsoft.com/office/drawing/2014/main" id="{F8FE79EE-A59D-4B8D-A758-108E5B4E731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66" y="3649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47" name="Oval 39">
                  <a:extLst>
                    <a:ext uri="{FF2B5EF4-FFF2-40B4-BE49-F238E27FC236}">
                      <a16:creationId xmlns:a16="http://schemas.microsoft.com/office/drawing/2014/main" id="{F96FBB90-C91C-4A89-B5AD-ED4640A6D37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914" y="3711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48" name="Oval 40">
                  <a:extLst>
                    <a:ext uri="{FF2B5EF4-FFF2-40B4-BE49-F238E27FC236}">
                      <a16:creationId xmlns:a16="http://schemas.microsoft.com/office/drawing/2014/main" id="{8AE89C16-36DE-456A-B676-B286A7707B0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83" y="3725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49" name="Oval 41">
                  <a:extLst>
                    <a:ext uri="{FF2B5EF4-FFF2-40B4-BE49-F238E27FC236}">
                      <a16:creationId xmlns:a16="http://schemas.microsoft.com/office/drawing/2014/main" id="{41D384F2-07C0-41E5-8776-1EE042FCF6B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962" y="3652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50" name="Oval 42">
                  <a:extLst>
                    <a:ext uri="{FF2B5EF4-FFF2-40B4-BE49-F238E27FC236}">
                      <a16:creationId xmlns:a16="http://schemas.microsoft.com/office/drawing/2014/main" id="{E3D0EEC9-9BCC-4FAB-984F-2660E80ADF8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935" y="360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51" name="Oval 43">
                  <a:extLst>
                    <a:ext uri="{FF2B5EF4-FFF2-40B4-BE49-F238E27FC236}">
                      <a16:creationId xmlns:a16="http://schemas.microsoft.com/office/drawing/2014/main" id="{50EF9086-D813-49C5-9DB8-AA0BAE777A4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87" y="3822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52" name="Oval 44">
                  <a:extLst>
                    <a:ext uri="{FF2B5EF4-FFF2-40B4-BE49-F238E27FC236}">
                      <a16:creationId xmlns:a16="http://schemas.microsoft.com/office/drawing/2014/main" id="{CA3D8D2B-479F-4679-9F71-C681D134626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935" y="3822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53" name="Oval 45">
                  <a:extLst>
                    <a:ext uri="{FF2B5EF4-FFF2-40B4-BE49-F238E27FC236}">
                      <a16:creationId xmlns:a16="http://schemas.microsoft.com/office/drawing/2014/main" id="{3F320794-898D-44AC-BCDA-9089312260C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793" y="3782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54" name="Oval 46">
                  <a:extLst>
                    <a:ext uri="{FF2B5EF4-FFF2-40B4-BE49-F238E27FC236}">
                      <a16:creationId xmlns:a16="http://schemas.microsoft.com/office/drawing/2014/main" id="{635ADDF4-8F6A-4FA1-B64F-82636EC9B4C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41" y="3782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55" name="Oval 47">
                  <a:extLst>
                    <a:ext uri="{FF2B5EF4-FFF2-40B4-BE49-F238E27FC236}">
                      <a16:creationId xmlns:a16="http://schemas.microsoft.com/office/drawing/2014/main" id="{905EB457-212D-4D7A-AD8D-113951D447F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19" y="3860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56" name="Oval 48">
                  <a:extLst>
                    <a:ext uri="{FF2B5EF4-FFF2-40B4-BE49-F238E27FC236}">
                      <a16:creationId xmlns:a16="http://schemas.microsoft.com/office/drawing/2014/main" id="{47497093-F121-4D15-9EDF-9C3D175174B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957" y="380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57" name="Oval 49">
                  <a:extLst>
                    <a:ext uri="{FF2B5EF4-FFF2-40B4-BE49-F238E27FC236}">
                      <a16:creationId xmlns:a16="http://schemas.microsoft.com/office/drawing/2014/main" id="{23636644-04AE-44A4-823F-58DA73C51DA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914" y="3841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58" name="Oval 50">
                  <a:extLst>
                    <a:ext uri="{FF2B5EF4-FFF2-40B4-BE49-F238E27FC236}">
                      <a16:creationId xmlns:a16="http://schemas.microsoft.com/office/drawing/2014/main" id="{0D75D576-CA43-47AB-898C-B04291BBB5B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46" y="3692"/>
                  <a:ext cx="40" cy="40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59" name="Oval 51">
                  <a:extLst>
                    <a:ext uri="{FF2B5EF4-FFF2-40B4-BE49-F238E27FC236}">
                      <a16:creationId xmlns:a16="http://schemas.microsoft.com/office/drawing/2014/main" id="{5DBDDE7D-FEC1-4041-97D8-781517C2640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008" y="372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60" name="Oval 52">
                  <a:extLst>
                    <a:ext uri="{FF2B5EF4-FFF2-40B4-BE49-F238E27FC236}">
                      <a16:creationId xmlns:a16="http://schemas.microsoft.com/office/drawing/2014/main" id="{43AADF46-C096-44DF-8EFB-7CF1032E0B8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935" y="3699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61" name="Oval 53">
                  <a:extLst>
                    <a:ext uri="{FF2B5EF4-FFF2-40B4-BE49-F238E27FC236}">
                      <a16:creationId xmlns:a16="http://schemas.microsoft.com/office/drawing/2014/main" id="{C213F113-F6A3-4BC9-879C-EAAD8C84D7E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983" y="3699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62" name="Oval 54">
                  <a:extLst>
                    <a:ext uri="{FF2B5EF4-FFF2-40B4-BE49-F238E27FC236}">
                      <a16:creationId xmlns:a16="http://schemas.microsoft.com/office/drawing/2014/main" id="{3B2930CA-ABDC-4027-99C2-6E2613BFD59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41" y="3659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63" name="Oval 55">
                  <a:extLst>
                    <a:ext uri="{FF2B5EF4-FFF2-40B4-BE49-F238E27FC236}">
                      <a16:creationId xmlns:a16="http://schemas.microsoft.com/office/drawing/2014/main" id="{C5513433-3ED6-4298-917D-7DF520AD6EE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89" y="3659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64" name="Oval 56">
                  <a:extLst>
                    <a:ext uri="{FF2B5EF4-FFF2-40B4-BE49-F238E27FC236}">
                      <a16:creationId xmlns:a16="http://schemas.microsoft.com/office/drawing/2014/main" id="{C45C4FD4-EC3B-40B7-88D2-B15E403A542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916" y="378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65" name="Oval 57">
                  <a:extLst>
                    <a:ext uri="{FF2B5EF4-FFF2-40B4-BE49-F238E27FC236}">
                      <a16:creationId xmlns:a16="http://schemas.microsoft.com/office/drawing/2014/main" id="{4AD9010D-FE86-4041-BA28-5024FC1D8DB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39" y="3745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66" name="Oval 58">
                  <a:extLst>
                    <a:ext uri="{FF2B5EF4-FFF2-40B4-BE49-F238E27FC236}">
                      <a16:creationId xmlns:a16="http://schemas.microsoft.com/office/drawing/2014/main" id="{573C4565-666D-44F9-B5DE-7E8C190A178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730" y="3763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67" name="Oval 59">
                  <a:extLst>
                    <a:ext uri="{FF2B5EF4-FFF2-40B4-BE49-F238E27FC236}">
                      <a16:creationId xmlns:a16="http://schemas.microsoft.com/office/drawing/2014/main" id="{E8A14DE5-0310-404F-A169-F76277628E5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962" y="3718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68" name="Oval 60">
                  <a:extLst>
                    <a:ext uri="{FF2B5EF4-FFF2-40B4-BE49-F238E27FC236}">
                      <a16:creationId xmlns:a16="http://schemas.microsoft.com/office/drawing/2014/main" id="{90D90C83-9EF2-41DE-A273-9601FAA367D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935" y="3725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69" name="Oval 61">
                  <a:extLst>
                    <a:ext uri="{FF2B5EF4-FFF2-40B4-BE49-F238E27FC236}">
                      <a16:creationId xmlns:a16="http://schemas.microsoft.com/office/drawing/2014/main" id="{A5ABB36A-C2E1-400E-8BB9-DB8D3C249A1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979" y="379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70" name="Freeform 62">
                  <a:extLst>
                    <a:ext uri="{FF2B5EF4-FFF2-40B4-BE49-F238E27FC236}">
                      <a16:creationId xmlns:a16="http://schemas.microsoft.com/office/drawing/2014/main" id="{2ED3D986-62D3-41E0-B3DB-31FD8DB5329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703" y="3573"/>
                  <a:ext cx="147" cy="141"/>
                </a:xfrm>
                <a:custGeom>
                  <a:avLst/>
                  <a:gdLst>
                    <a:gd name="T0" fmla="*/ 147 w 147"/>
                    <a:gd name="T1" fmla="*/ 12 h 141"/>
                    <a:gd name="T2" fmla="*/ 19 w 147"/>
                    <a:gd name="T3" fmla="*/ 141 h 141"/>
                    <a:gd name="T4" fmla="*/ 147 w 147"/>
                    <a:gd name="T5" fmla="*/ 12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7" h="141">
                      <a:moveTo>
                        <a:pt x="147" y="12"/>
                      </a:moveTo>
                      <a:cubicBezTo>
                        <a:pt x="103" y="0"/>
                        <a:pt x="0" y="63"/>
                        <a:pt x="19" y="141"/>
                      </a:cubicBezTo>
                      <a:cubicBezTo>
                        <a:pt x="21" y="64"/>
                        <a:pt x="97" y="19"/>
                        <a:pt x="147" y="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84" name="Group 483">
                <a:extLst>
                  <a:ext uri="{FF2B5EF4-FFF2-40B4-BE49-F238E27FC236}">
                    <a16:creationId xmlns:a16="http://schemas.microsoft.com/office/drawing/2014/main" id="{268D604F-4A94-4EBC-AC2A-459566910814}"/>
                  </a:ext>
                </a:extLst>
              </p:cNvPr>
              <p:cNvGrpSpPr/>
              <p:nvPr/>
            </p:nvGrpSpPr>
            <p:grpSpPr>
              <a:xfrm rot="908285">
                <a:off x="3997356" y="1232950"/>
                <a:ext cx="303230" cy="176118"/>
                <a:chOff x="3840713" y="5162456"/>
                <a:chExt cx="303230" cy="176118"/>
              </a:xfrm>
            </p:grpSpPr>
            <p:sp>
              <p:nvSpPr>
                <p:cNvPr id="503" name="Oval 502">
                  <a:extLst>
                    <a:ext uri="{FF2B5EF4-FFF2-40B4-BE49-F238E27FC236}">
                      <a16:creationId xmlns:a16="http://schemas.microsoft.com/office/drawing/2014/main" id="{4B2A61CA-A243-4B05-AB81-1568EF1EE72E}"/>
                    </a:ext>
                  </a:extLst>
                </p:cNvPr>
                <p:cNvSpPr/>
                <p:nvPr/>
              </p:nvSpPr>
              <p:spPr>
                <a:xfrm>
                  <a:off x="3851262" y="5172930"/>
                  <a:ext cx="275236" cy="13984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504" name="Group 503">
                  <a:extLst>
                    <a:ext uri="{FF2B5EF4-FFF2-40B4-BE49-F238E27FC236}">
                      <a16:creationId xmlns:a16="http://schemas.microsoft.com/office/drawing/2014/main" id="{915C9E77-DF80-400D-A727-2E46CB52C4C3}"/>
                    </a:ext>
                  </a:extLst>
                </p:cNvPr>
                <p:cNvGrpSpPr/>
                <p:nvPr/>
              </p:nvGrpSpPr>
              <p:grpSpPr>
                <a:xfrm>
                  <a:off x="3840713" y="5162456"/>
                  <a:ext cx="303230" cy="176118"/>
                  <a:chOff x="2482359" y="5142861"/>
                  <a:chExt cx="841597" cy="737052"/>
                </a:xfrm>
              </p:grpSpPr>
              <p:grpSp>
                <p:nvGrpSpPr>
                  <p:cNvPr id="505" name="Group 504">
                    <a:extLst>
                      <a:ext uri="{FF2B5EF4-FFF2-40B4-BE49-F238E27FC236}">
                        <a16:creationId xmlns:a16="http://schemas.microsoft.com/office/drawing/2014/main" id="{D8A0D030-4ADF-4623-8386-114B099544A6}"/>
                      </a:ext>
                    </a:extLst>
                  </p:cNvPr>
                  <p:cNvGrpSpPr/>
                  <p:nvPr/>
                </p:nvGrpSpPr>
                <p:grpSpPr>
                  <a:xfrm rot="1843416">
                    <a:off x="2654995" y="5280356"/>
                    <a:ext cx="516971" cy="599557"/>
                    <a:chOff x="2229170" y="569286"/>
                    <a:chExt cx="1041195" cy="1265273"/>
                  </a:xfrm>
                </p:grpSpPr>
                <p:sp>
                  <p:nvSpPr>
                    <p:cNvPr id="507" name="Freeform 52">
                      <a:extLst>
                        <a:ext uri="{FF2B5EF4-FFF2-40B4-BE49-F238E27FC236}">
                          <a16:creationId xmlns:a16="http://schemas.microsoft.com/office/drawing/2014/main" id="{64880A41-992C-4D28-9038-69952D7917F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29170" y="574563"/>
                      <a:ext cx="964428" cy="1259996"/>
                    </a:xfrm>
                    <a:custGeom>
                      <a:avLst/>
                      <a:gdLst>
                        <a:gd name="T0" fmla="*/ 524 w 543"/>
                        <a:gd name="T1" fmla="*/ 81 h 709"/>
                        <a:gd name="T2" fmla="*/ 385 w 543"/>
                        <a:gd name="T3" fmla="*/ 19 h 709"/>
                        <a:gd name="T4" fmla="*/ 174 w 543"/>
                        <a:gd name="T5" fmla="*/ 92 h 709"/>
                        <a:gd name="T6" fmla="*/ 102 w 543"/>
                        <a:gd name="T7" fmla="*/ 225 h 709"/>
                        <a:gd name="T8" fmla="*/ 104 w 543"/>
                        <a:gd name="T9" fmla="*/ 230 h 709"/>
                        <a:gd name="T10" fmla="*/ 50 w 543"/>
                        <a:gd name="T11" fmla="*/ 252 h 709"/>
                        <a:gd name="T12" fmla="*/ 6 w 543"/>
                        <a:gd name="T13" fmla="*/ 324 h 709"/>
                        <a:gd name="T14" fmla="*/ 44 w 543"/>
                        <a:gd name="T15" fmla="*/ 397 h 709"/>
                        <a:gd name="T16" fmla="*/ 72 w 543"/>
                        <a:gd name="T17" fmla="*/ 483 h 709"/>
                        <a:gd name="T18" fmla="*/ 64 w 543"/>
                        <a:gd name="T19" fmla="*/ 582 h 709"/>
                        <a:gd name="T20" fmla="*/ 85 w 543"/>
                        <a:gd name="T21" fmla="*/ 602 h 709"/>
                        <a:gd name="T22" fmla="*/ 106 w 543"/>
                        <a:gd name="T23" fmla="*/ 643 h 709"/>
                        <a:gd name="T24" fmla="*/ 78 w 543"/>
                        <a:gd name="T25" fmla="*/ 678 h 709"/>
                        <a:gd name="T26" fmla="*/ 41 w 543"/>
                        <a:gd name="T27" fmla="*/ 709 h 709"/>
                        <a:gd name="T28" fmla="*/ 77 w 543"/>
                        <a:gd name="T29" fmla="*/ 684 h 709"/>
                        <a:gd name="T30" fmla="*/ 114 w 543"/>
                        <a:gd name="T31" fmla="*/ 642 h 709"/>
                        <a:gd name="T32" fmla="*/ 92 w 543"/>
                        <a:gd name="T33" fmla="*/ 593 h 709"/>
                        <a:gd name="T34" fmla="*/ 73 w 543"/>
                        <a:gd name="T35" fmla="*/ 573 h 709"/>
                        <a:gd name="T36" fmla="*/ 85 w 543"/>
                        <a:gd name="T37" fmla="*/ 486 h 709"/>
                        <a:gd name="T38" fmla="*/ 55 w 543"/>
                        <a:gd name="T39" fmla="*/ 384 h 709"/>
                        <a:gd name="T40" fmla="*/ 23 w 543"/>
                        <a:gd name="T41" fmla="*/ 321 h 709"/>
                        <a:gd name="T42" fmla="*/ 57 w 543"/>
                        <a:gd name="T43" fmla="*/ 267 h 709"/>
                        <a:gd name="T44" fmla="*/ 116 w 543"/>
                        <a:gd name="T45" fmla="*/ 252 h 709"/>
                        <a:gd name="T46" fmla="*/ 241 w 543"/>
                        <a:gd name="T47" fmla="*/ 287 h 709"/>
                        <a:gd name="T48" fmla="*/ 452 w 543"/>
                        <a:gd name="T49" fmla="*/ 214 h 709"/>
                        <a:gd name="T50" fmla="*/ 524 w 543"/>
                        <a:gd name="T51" fmla="*/ 81 h 709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543"/>
                        <a:gd name="T79" fmla="*/ 0 h 709"/>
                        <a:gd name="T80" fmla="*/ 543 w 543"/>
                        <a:gd name="T81" fmla="*/ 709 h 709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543" h="709">
                          <a:moveTo>
                            <a:pt x="524" y="81"/>
                          </a:moveTo>
                          <a:cubicBezTo>
                            <a:pt x="506" y="27"/>
                            <a:pt x="444" y="0"/>
                            <a:pt x="385" y="19"/>
                          </a:cubicBezTo>
                          <a:cubicBezTo>
                            <a:pt x="174" y="92"/>
                            <a:pt x="174" y="92"/>
                            <a:pt x="174" y="92"/>
                          </a:cubicBezTo>
                          <a:cubicBezTo>
                            <a:pt x="116" y="112"/>
                            <a:pt x="83" y="172"/>
                            <a:pt x="102" y="225"/>
                          </a:cubicBezTo>
                          <a:cubicBezTo>
                            <a:pt x="102" y="227"/>
                            <a:pt x="103" y="229"/>
                            <a:pt x="104" y="230"/>
                          </a:cubicBezTo>
                          <a:cubicBezTo>
                            <a:pt x="93" y="234"/>
                            <a:pt x="69" y="238"/>
                            <a:pt x="50" y="252"/>
                          </a:cubicBezTo>
                          <a:cubicBezTo>
                            <a:pt x="34" y="264"/>
                            <a:pt x="14" y="285"/>
                            <a:pt x="6" y="324"/>
                          </a:cubicBezTo>
                          <a:cubicBezTo>
                            <a:pt x="0" y="359"/>
                            <a:pt x="22" y="378"/>
                            <a:pt x="44" y="397"/>
                          </a:cubicBezTo>
                          <a:cubicBezTo>
                            <a:pt x="68" y="420"/>
                            <a:pt x="91" y="441"/>
                            <a:pt x="72" y="483"/>
                          </a:cubicBezTo>
                          <a:cubicBezTo>
                            <a:pt x="54" y="519"/>
                            <a:pt x="43" y="552"/>
                            <a:pt x="64" y="582"/>
                          </a:cubicBezTo>
                          <a:cubicBezTo>
                            <a:pt x="67" y="588"/>
                            <a:pt x="79" y="597"/>
                            <a:pt x="85" y="602"/>
                          </a:cubicBezTo>
                          <a:cubicBezTo>
                            <a:pt x="98" y="612"/>
                            <a:pt x="109" y="624"/>
                            <a:pt x="106" y="643"/>
                          </a:cubicBezTo>
                          <a:cubicBezTo>
                            <a:pt x="103" y="657"/>
                            <a:pt x="93" y="668"/>
                            <a:pt x="78" y="678"/>
                          </a:cubicBezTo>
                          <a:cubicBezTo>
                            <a:pt x="65" y="686"/>
                            <a:pt x="51" y="691"/>
                            <a:pt x="41" y="709"/>
                          </a:cubicBezTo>
                          <a:cubicBezTo>
                            <a:pt x="48" y="696"/>
                            <a:pt x="65" y="691"/>
                            <a:pt x="77" y="684"/>
                          </a:cubicBezTo>
                          <a:cubicBezTo>
                            <a:pt x="91" y="674"/>
                            <a:pt x="110" y="665"/>
                            <a:pt x="114" y="642"/>
                          </a:cubicBezTo>
                          <a:cubicBezTo>
                            <a:pt x="120" y="614"/>
                            <a:pt x="105" y="604"/>
                            <a:pt x="92" y="593"/>
                          </a:cubicBezTo>
                          <a:cubicBezTo>
                            <a:pt x="86" y="588"/>
                            <a:pt x="76" y="578"/>
                            <a:pt x="73" y="573"/>
                          </a:cubicBezTo>
                          <a:cubicBezTo>
                            <a:pt x="57" y="547"/>
                            <a:pt x="68" y="522"/>
                            <a:pt x="85" y="486"/>
                          </a:cubicBezTo>
                          <a:cubicBezTo>
                            <a:pt x="110" y="434"/>
                            <a:pt x="80" y="408"/>
                            <a:pt x="55" y="384"/>
                          </a:cubicBezTo>
                          <a:cubicBezTo>
                            <a:pt x="34" y="367"/>
                            <a:pt x="18" y="347"/>
                            <a:pt x="23" y="321"/>
                          </a:cubicBezTo>
                          <a:cubicBezTo>
                            <a:pt x="27" y="296"/>
                            <a:pt x="40" y="279"/>
                            <a:pt x="57" y="267"/>
                          </a:cubicBezTo>
                          <a:cubicBezTo>
                            <a:pt x="73" y="255"/>
                            <a:pt x="104" y="253"/>
                            <a:pt x="116" y="252"/>
                          </a:cubicBezTo>
                          <a:cubicBezTo>
                            <a:pt x="143" y="288"/>
                            <a:pt x="193" y="303"/>
                            <a:pt x="241" y="287"/>
                          </a:cubicBezTo>
                          <a:cubicBezTo>
                            <a:pt x="452" y="214"/>
                            <a:pt x="452" y="214"/>
                            <a:pt x="452" y="214"/>
                          </a:cubicBezTo>
                          <a:cubicBezTo>
                            <a:pt x="510" y="194"/>
                            <a:pt x="543" y="134"/>
                            <a:pt x="524" y="81"/>
                          </a:cubicBezTo>
                          <a:close/>
                        </a:path>
                      </a:pathLst>
                    </a:custGeom>
                    <a:solidFill>
                      <a:srgbClr val="FFF5EE"/>
                    </a:solidFill>
                    <a:ln w="12700">
                      <a:solidFill>
                        <a:schemeClr val="accent3">
                          <a:lumMod val="50000"/>
                        </a:schemeClr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508" name="Oval 507">
                      <a:extLst>
                        <a:ext uri="{FF2B5EF4-FFF2-40B4-BE49-F238E27FC236}">
                          <a16:creationId xmlns:a16="http://schemas.microsoft.com/office/drawing/2014/main" id="{6CE1DC00-1594-489D-B6FF-C0A4D6AB3EEE}"/>
                        </a:ext>
                      </a:extLst>
                    </p:cNvPr>
                    <p:cNvSpPr/>
                    <p:nvPr/>
                  </p:nvSpPr>
                  <p:spPr>
                    <a:xfrm rot="21075255">
                      <a:off x="2344920" y="569286"/>
                      <a:ext cx="925445" cy="524066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12700">
                      <a:solidFill>
                        <a:schemeClr val="accent3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509" name="Oval 508">
                      <a:extLst>
                        <a:ext uri="{FF2B5EF4-FFF2-40B4-BE49-F238E27FC236}">
                          <a16:creationId xmlns:a16="http://schemas.microsoft.com/office/drawing/2014/main" id="{2F306B17-8F0D-4F60-830D-409AB6830D87}"/>
                        </a:ext>
                      </a:extLst>
                    </p:cNvPr>
                    <p:cNvSpPr/>
                    <p:nvPr/>
                  </p:nvSpPr>
                  <p:spPr>
                    <a:xfrm rot="4968373">
                      <a:off x="2804734" y="706844"/>
                      <a:ext cx="226356" cy="205493"/>
                    </a:xfrm>
                    <a:prstGeom prst="ellipse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510" name="Oval 509">
                      <a:extLst>
                        <a:ext uri="{FF2B5EF4-FFF2-40B4-BE49-F238E27FC236}">
                          <a16:creationId xmlns:a16="http://schemas.microsoft.com/office/drawing/2014/main" id="{1EF89D23-E290-4DCA-AB27-094ABD30423D}"/>
                        </a:ext>
                      </a:extLst>
                    </p:cNvPr>
                    <p:cNvSpPr/>
                    <p:nvPr/>
                  </p:nvSpPr>
                  <p:spPr>
                    <a:xfrm rot="4968373">
                      <a:off x="2587869" y="855886"/>
                      <a:ext cx="113165" cy="103070"/>
                    </a:xfrm>
                    <a:prstGeom prst="ellipse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sp>
                <p:nvSpPr>
                  <p:cNvPr id="506" name="Oval 505">
                    <a:extLst>
                      <a:ext uri="{FF2B5EF4-FFF2-40B4-BE49-F238E27FC236}">
                        <a16:creationId xmlns:a16="http://schemas.microsoft.com/office/drawing/2014/main" id="{690AF5D4-6476-4F40-B50E-14834C55127B}"/>
                      </a:ext>
                    </a:extLst>
                  </p:cNvPr>
                  <p:cNvSpPr/>
                  <p:nvPr/>
                </p:nvSpPr>
                <p:spPr>
                  <a:xfrm rot="5687016">
                    <a:off x="2564390" y="5060830"/>
                    <a:ext cx="677536" cy="841597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485" name="Group 484">
                <a:extLst>
                  <a:ext uri="{FF2B5EF4-FFF2-40B4-BE49-F238E27FC236}">
                    <a16:creationId xmlns:a16="http://schemas.microsoft.com/office/drawing/2014/main" id="{EA9A8E87-5366-49E6-A305-67E27DF8133F}"/>
                  </a:ext>
                </a:extLst>
              </p:cNvPr>
              <p:cNvGrpSpPr/>
              <p:nvPr/>
            </p:nvGrpSpPr>
            <p:grpSpPr>
              <a:xfrm rot="19586102">
                <a:off x="3868098" y="1006178"/>
                <a:ext cx="303230" cy="176118"/>
                <a:chOff x="3840713" y="5162456"/>
                <a:chExt cx="303230" cy="176118"/>
              </a:xfrm>
            </p:grpSpPr>
            <p:sp>
              <p:nvSpPr>
                <p:cNvPr id="495" name="Oval 494">
                  <a:extLst>
                    <a:ext uri="{FF2B5EF4-FFF2-40B4-BE49-F238E27FC236}">
                      <a16:creationId xmlns:a16="http://schemas.microsoft.com/office/drawing/2014/main" id="{D7C76DE0-49AC-4574-AB91-6B8025BF2394}"/>
                    </a:ext>
                  </a:extLst>
                </p:cNvPr>
                <p:cNvSpPr/>
                <p:nvPr/>
              </p:nvSpPr>
              <p:spPr>
                <a:xfrm>
                  <a:off x="3851262" y="5172930"/>
                  <a:ext cx="275236" cy="13984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496" name="Group 495">
                  <a:extLst>
                    <a:ext uri="{FF2B5EF4-FFF2-40B4-BE49-F238E27FC236}">
                      <a16:creationId xmlns:a16="http://schemas.microsoft.com/office/drawing/2014/main" id="{41ABA10A-DE6F-4FC3-BAEC-2242FFE9F55D}"/>
                    </a:ext>
                  </a:extLst>
                </p:cNvPr>
                <p:cNvGrpSpPr/>
                <p:nvPr/>
              </p:nvGrpSpPr>
              <p:grpSpPr>
                <a:xfrm>
                  <a:off x="3840713" y="5162456"/>
                  <a:ext cx="303230" cy="176118"/>
                  <a:chOff x="2482359" y="5142861"/>
                  <a:chExt cx="841597" cy="737052"/>
                </a:xfrm>
              </p:grpSpPr>
              <p:grpSp>
                <p:nvGrpSpPr>
                  <p:cNvPr id="497" name="Group 496">
                    <a:extLst>
                      <a:ext uri="{FF2B5EF4-FFF2-40B4-BE49-F238E27FC236}">
                        <a16:creationId xmlns:a16="http://schemas.microsoft.com/office/drawing/2014/main" id="{DFF559D1-FCEB-4507-881C-E8F5E6EDB548}"/>
                      </a:ext>
                    </a:extLst>
                  </p:cNvPr>
                  <p:cNvGrpSpPr/>
                  <p:nvPr/>
                </p:nvGrpSpPr>
                <p:grpSpPr>
                  <a:xfrm rot="1843416">
                    <a:off x="2654995" y="5280356"/>
                    <a:ext cx="516971" cy="599557"/>
                    <a:chOff x="2229170" y="569286"/>
                    <a:chExt cx="1041195" cy="1265273"/>
                  </a:xfrm>
                </p:grpSpPr>
                <p:sp>
                  <p:nvSpPr>
                    <p:cNvPr id="499" name="Freeform 52">
                      <a:extLst>
                        <a:ext uri="{FF2B5EF4-FFF2-40B4-BE49-F238E27FC236}">
                          <a16:creationId xmlns:a16="http://schemas.microsoft.com/office/drawing/2014/main" id="{C44A502D-BD9C-4A95-9F95-D22E75F1904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29170" y="574563"/>
                      <a:ext cx="964428" cy="1259996"/>
                    </a:xfrm>
                    <a:custGeom>
                      <a:avLst/>
                      <a:gdLst>
                        <a:gd name="T0" fmla="*/ 524 w 543"/>
                        <a:gd name="T1" fmla="*/ 81 h 709"/>
                        <a:gd name="T2" fmla="*/ 385 w 543"/>
                        <a:gd name="T3" fmla="*/ 19 h 709"/>
                        <a:gd name="T4" fmla="*/ 174 w 543"/>
                        <a:gd name="T5" fmla="*/ 92 h 709"/>
                        <a:gd name="T6" fmla="*/ 102 w 543"/>
                        <a:gd name="T7" fmla="*/ 225 h 709"/>
                        <a:gd name="T8" fmla="*/ 104 w 543"/>
                        <a:gd name="T9" fmla="*/ 230 h 709"/>
                        <a:gd name="T10" fmla="*/ 50 w 543"/>
                        <a:gd name="T11" fmla="*/ 252 h 709"/>
                        <a:gd name="T12" fmla="*/ 6 w 543"/>
                        <a:gd name="T13" fmla="*/ 324 h 709"/>
                        <a:gd name="T14" fmla="*/ 44 w 543"/>
                        <a:gd name="T15" fmla="*/ 397 h 709"/>
                        <a:gd name="T16" fmla="*/ 72 w 543"/>
                        <a:gd name="T17" fmla="*/ 483 h 709"/>
                        <a:gd name="T18" fmla="*/ 64 w 543"/>
                        <a:gd name="T19" fmla="*/ 582 h 709"/>
                        <a:gd name="T20" fmla="*/ 85 w 543"/>
                        <a:gd name="T21" fmla="*/ 602 h 709"/>
                        <a:gd name="T22" fmla="*/ 106 w 543"/>
                        <a:gd name="T23" fmla="*/ 643 h 709"/>
                        <a:gd name="T24" fmla="*/ 78 w 543"/>
                        <a:gd name="T25" fmla="*/ 678 h 709"/>
                        <a:gd name="T26" fmla="*/ 41 w 543"/>
                        <a:gd name="T27" fmla="*/ 709 h 709"/>
                        <a:gd name="T28" fmla="*/ 77 w 543"/>
                        <a:gd name="T29" fmla="*/ 684 h 709"/>
                        <a:gd name="T30" fmla="*/ 114 w 543"/>
                        <a:gd name="T31" fmla="*/ 642 h 709"/>
                        <a:gd name="T32" fmla="*/ 92 w 543"/>
                        <a:gd name="T33" fmla="*/ 593 h 709"/>
                        <a:gd name="T34" fmla="*/ 73 w 543"/>
                        <a:gd name="T35" fmla="*/ 573 h 709"/>
                        <a:gd name="T36" fmla="*/ 85 w 543"/>
                        <a:gd name="T37" fmla="*/ 486 h 709"/>
                        <a:gd name="T38" fmla="*/ 55 w 543"/>
                        <a:gd name="T39" fmla="*/ 384 h 709"/>
                        <a:gd name="T40" fmla="*/ 23 w 543"/>
                        <a:gd name="T41" fmla="*/ 321 h 709"/>
                        <a:gd name="T42" fmla="*/ 57 w 543"/>
                        <a:gd name="T43" fmla="*/ 267 h 709"/>
                        <a:gd name="T44" fmla="*/ 116 w 543"/>
                        <a:gd name="T45" fmla="*/ 252 h 709"/>
                        <a:gd name="T46" fmla="*/ 241 w 543"/>
                        <a:gd name="T47" fmla="*/ 287 h 709"/>
                        <a:gd name="T48" fmla="*/ 452 w 543"/>
                        <a:gd name="T49" fmla="*/ 214 h 709"/>
                        <a:gd name="T50" fmla="*/ 524 w 543"/>
                        <a:gd name="T51" fmla="*/ 81 h 709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543"/>
                        <a:gd name="T79" fmla="*/ 0 h 709"/>
                        <a:gd name="T80" fmla="*/ 543 w 543"/>
                        <a:gd name="T81" fmla="*/ 709 h 709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543" h="709">
                          <a:moveTo>
                            <a:pt x="524" y="81"/>
                          </a:moveTo>
                          <a:cubicBezTo>
                            <a:pt x="506" y="27"/>
                            <a:pt x="444" y="0"/>
                            <a:pt x="385" y="19"/>
                          </a:cubicBezTo>
                          <a:cubicBezTo>
                            <a:pt x="174" y="92"/>
                            <a:pt x="174" y="92"/>
                            <a:pt x="174" y="92"/>
                          </a:cubicBezTo>
                          <a:cubicBezTo>
                            <a:pt x="116" y="112"/>
                            <a:pt x="83" y="172"/>
                            <a:pt x="102" y="225"/>
                          </a:cubicBezTo>
                          <a:cubicBezTo>
                            <a:pt x="102" y="227"/>
                            <a:pt x="103" y="229"/>
                            <a:pt x="104" y="230"/>
                          </a:cubicBezTo>
                          <a:cubicBezTo>
                            <a:pt x="93" y="234"/>
                            <a:pt x="69" y="238"/>
                            <a:pt x="50" y="252"/>
                          </a:cubicBezTo>
                          <a:cubicBezTo>
                            <a:pt x="34" y="264"/>
                            <a:pt x="14" y="285"/>
                            <a:pt x="6" y="324"/>
                          </a:cubicBezTo>
                          <a:cubicBezTo>
                            <a:pt x="0" y="359"/>
                            <a:pt x="22" y="378"/>
                            <a:pt x="44" y="397"/>
                          </a:cubicBezTo>
                          <a:cubicBezTo>
                            <a:pt x="68" y="420"/>
                            <a:pt x="91" y="441"/>
                            <a:pt x="72" y="483"/>
                          </a:cubicBezTo>
                          <a:cubicBezTo>
                            <a:pt x="54" y="519"/>
                            <a:pt x="43" y="552"/>
                            <a:pt x="64" y="582"/>
                          </a:cubicBezTo>
                          <a:cubicBezTo>
                            <a:pt x="67" y="588"/>
                            <a:pt x="79" y="597"/>
                            <a:pt x="85" y="602"/>
                          </a:cubicBezTo>
                          <a:cubicBezTo>
                            <a:pt x="98" y="612"/>
                            <a:pt x="109" y="624"/>
                            <a:pt x="106" y="643"/>
                          </a:cubicBezTo>
                          <a:cubicBezTo>
                            <a:pt x="103" y="657"/>
                            <a:pt x="93" y="668"/>
                            <a:pt x="78" y="678"/>
                          </a:cubicBezTo>
                          <a:cubicBezTo>
                            <a:pt x="65" y="686"/>
                            <a:pt x="51" y="691"/>
                            <a:pt x="41" y="709"/>
                          </a:cubicBezTo>
                          <a:cubicBezTo>
                            <a:pt x="48" y="696"/>
                            <a:pt x="65" y="691"/>
                            <a:pt x="77" y="684"/>
                          </a:cubicBezTo>
                          <a:cubicBezTo>
                            <a:pt x="91" y="674"/>
                            <a:pt x="110" y="665"/>
                            <a:pt x="114" y="642"/>
                          </a:cubicBezTo>
                          <a:cubicBezTo>
                            <a:pt x="120" y="614"/>
                            <a:pt x="105" y="604"/>
                            <a:pt x="92" y="593"/>
                          </a:cubicBezTo>
                          <a:cubicBezTo>
                            <a:pt x="86" y="588"/>
                            <a:pt x="76" y="578"/>
                            <a:pt x="73" y="573"/>
                          </a:cubicBezTo>
                          <a:cubicBezTo>
                            <a:pt x="57" y="547"/>
                            <a:pt x="68" y="522"/>
                            <a:pt x="85" y="486"/>
                          </a:cubicBezTo>
                          <a:cubicBezTo>
                            <a:pt x="110" y="434"/>
                            <a:pt x="80" y="408"/>
                            <a:pt x="55" y="384"/>
                          </a:cubicBezTo>
                          <a:cubicBezTo>
                            <a:pt x="34" y="367"/>
                            <a:pt x="18" y="347"/>
                            <a:pt x="23" y="321"/>
                          </a:cubicBezTo>
                          <a:cubicBezTo>
                            <a:pt x="27" y="296"/>
                            <a:pt x="40" y="279"/>
                            <a:pt x="57" y="267"/>
                          </a:cubicBezTo>
                          <a:cubicBezTo>
                            <a:pt x="73" y="255"/>
                            <a:pt x="104" y="253"/>
                            <a:pt x="116" y="252"/>
                          </a:cubicBezTo>
                          <a:cubicBezTo>
                            <a:pt x="143" y="288"/>
                            <a:pt x="193" y="303"/>
                            <a:pt x="241" y="287"/>
                          </a:cubicBezTo>
                          <a:cubicBezTo>
                            <a:pt x="452" y="214"/>
                            <a:pt x="452" y="214"/>
                            <a:pt x="452" y="214"/>
                          </a:cubicBezTo>
                          <a:cubicBezTo>
                            <a:pt x="510" y="194"/>
                            <a:pt x="543" y="134"/>
                            <a:pt x="524" y="81"/>
                          </a:cubicBezTo>
                          <a:close/>
                        </a:path>
                      </a:pathLst>
                    </a:custGeom>
                    <a:solidFill>
                      <a:srgbClr val="FFF5EE"/>
                    </a:solidFill>
                    <a:ln w="12700">
                      <a:solidFill>
                        <a:schemeClr val="accent3">
                          <a:lumMod val="50000"/>
                        </a:schemeClr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500" name="Oval 499">
                      <a:extLst>
                        <a:ext uri="{FF2B5EF4-FFF2-40B4-BE49-F238E27FC236}">
                          <a16:creationId xmlns:a16="http://schemas.microsoft.com/office/drawing/2014/main" id="{D6938DE9-CF36-47B8-AF48-B0C972164D3F}"/>
                        </a:ext>
                      </a:extLst>
                    </p:cNvPr>
                    <p:cNvSpPr/>
                    <p:nvPr/>
                  </p:nvSpPr>
                  <p:spPr>
                    <a:xfrm rot="21075255">
                      <a:off x="2344920" y="569286"/>
                      <a:ext cx="925445" cy="524066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12700">
                      <a:solidFill>
                        <a:schemeClr val="accent3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501" name="Oval 500">
                      <a:extLst>
                        <a:ext uri="{FF2B5EF4-FFF2-40B4-BE49-F238E27FC236}">
                          <a16:creationId xmlns:a16="http://schemas.microsoft.com/office/drawing/2014/main" id="{CB662FEA-BDAD-4AF7-B6CC-F5C85ED803CE}"/>
                        </a:ext>
                      </a:extLst>
                    </p:cNvPr>
                    <p:cNvSpPr/>
                    <p:nvPr/>
                  </p:nvSpPr>
                  <p:spPr>
                    <a:xfrm rot="4968373">
                      <a:off x="2804734" y="706844"/>
                      <a:ext cx="226356" cy="205493"/>
                    </a:xfrm>
                    <a:prstGeom prst="ellipse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502" name="Oval 501">
                      <a:extLst>
                        <a:ext uri="{FF2B5EF4-FFF2-40B4-BE49-F238E27FC236}">
                          <a16:creationId xmlns:a16="http://schemas.microsoft.com/office/drawing/2014/main" id="{D4248D1E-F9A0-41B0-A76A-619637BEACE5}"/>
                        </a:ext>
                      </a:extLst>
                    </p:cNvPr>
                    <p:cNvSpPr/>
                    <p:nvPr/>
                  </p:nvSpPr>
                  <p:spPr>
                    <a:xfrm rot="4968373">
                      <a:off x="2587869" y="855886"/>
                      <a:ext cx="113165" cy="103070"/>
                    </a:xfrm>
                    <a:prstGeom prst="ellipse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sp>
                <p:nvSpPr>
                  <p:cNvPr id="498" name="Oval 497">
                    <a:extLst>
                      <a:ext uri="{FF2B5EF4-FFF2-40B4-BE49-F238E27FC236}">
                        <a16:creationId xmlns:a16="http://schemas.microsoft.com/office/drawing/2014/main" id="{0EAACBA4-42C8-4D61-8B77-BC321B07EFF9}"/>
                      </a:ext>
                    </a:extLst>
                  </p:cNvPr>
                  <p:cNvSpPr/>
                  <p:nvPr/>
                </p:nvSpPr>
                <p:spPr>
                  <a:xfrm rot="5687016">
                    <a:off x="2564390" y="5060830"/>
                    <a:ext cx="677536" cy="841597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486" name="Group 485">
                <a:extLst>
                  <a:ext uri="{FF2B5EF4-FFF2-40B4-BE49-F238E27FC236}">
                    <a16:creationId xmlns:a16="http://schemas.microsoft.com/office/drawing/2014/main" id="{DEDAAF88-2582-460D-8015-737348067139}"/>
                  </a:ext>
                </a:extLst>
              </p:cNvPr>
              <p:cNvGrpSpPr/>
              <p:nvPr/>
            </p:nvGrpSpPr>
            <p:grpSpPr>
              <a:xfrm>
                <a:off x="3989487" y="723268"/>
                <a:ext cx="303230" cy="176118"/>
                <a:chOff x="3840713" y="5162456"/>
                <a:chExt cx="303230" cy="176118"/>
              </a:xfrm>
            </p:grpSpPr>
            <p:sp>
              <p:nvSpPr>
                <p:cNvPr id="487" name="Oval 486">
                  <a:extLst>
                    <a:ext uri="{FF2B5EF4-FFF2-40B4-BE49-F238E27FC236}">
                      <a16:creationId xmlns:a16="http://schemas.microsoft.com/office/drawing/2014/main" id="{1D479120-4EB4-4D94-8E74-AC8AE4EDDE22}"/>
                    </a:ext>
                  </a:extLst>
                </p:cNvPr>
                <p:cNvSpPr/>
                <p:nvPr/>
              </p:nvSpPr>
              <p:spPr>
                <a:xfrm>
                  <a:off x="3851262" y="5172930"/>
                  <a:ext cx="275236" cy="13984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488" name="Group 487">
                  <a:extLst>
                    <a:ext uri="{FF2B5EF4-FFF2-40B4-BE49-F238E27FC236}">
                      <a16:creationId xmlns:a16="http://schemas.microsoft.com/office/drawing/2014/main" id="{A9229ADF-2C63-403D-B4A3-D488C8925CB0}"/>
                    </a:ext>
                  </a:extLst>
                </p:cNvPr>
                <p:cNvGrpSpPr/>
                <p:nvPr/>
              </p:nvGrpSpPr>
              <p:grpSpPr>
                <a:xfrm>
                  <a:off x="3840713" y="5162456"/>
                  <a:ext cx="303230" cy="176118"/>
                  <a:chOff x="2482359" y="5142861"/>
                  <a:chExt cx="841597" cy="737052"/>
                </a:xfrm>
              </p:grpSpPr>
              <p:grpSp>
                <p:nvGrpSpPr>
                  <p:cNvPr id="489" name="Group 488">
                    <a:extLst>
                      <a:ext uri="{FF2B5EF4-FFF2-40B4-BE49-F238E27FC236}">
                        <a16:creationId xmlns:a16="http://schemas.microsoft.com/office/drawing/2014/main" id="{25F0CD65-4AA7-4BF1-85AD-7278FEB39806}"/>
                      </a:ext>
                    </a:extLst>
                  </p:cNvPr>
                  <p:cNvGrpSpPr/>
                  <p:nvPr/>
                </p:nvGrpSpPr>
                <p:grpSpPr>
                  <a:xfrm rot="1843416">
                    <a:off x="2654995" y="5280356"/>
                    <a:ext cx="516971" cy="599557"/>
                    <a:chOff x="2229170" y="569286"/>
                    <a:chExt cx="1041195" cy="1265273"/>
                  </a:xfrm>
                </p:grpSpPr>
                <p:sp>
                  <p:nvSpPr>
                    <p:cNvPr id="491" name="Freeform 52">
                      <a:extLst>
                        <a:ext uri="{FF2B5EF4-FFF2-40B4-BE49-F238E27FC236}">
                          <a16:creationId xmlns:a16="http://schemas.microsoft.com/office/drawing/2014/main" id="{0CE987EB-112D-469A-95E6-1F06A4EBD16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29170" y="574563"/>
                      <a:ext cx="964428" cy="1259996"/>
                    </a:xfrm>
                    <a:custGeom>
                      <a:avLst/>
                      <a:gdLst>
                        <a:gd name="T0" fmla="*/ 524 w 543"/>
                        <a:gd name="T1" fmla="*/ 81 h 709"/>
                        <a:gd name="T2" fmla="*/ 385 w 543"/>
                        <a:gd name="T3" fmla="*/ 19 h 709"/>
                        <a:gd name="T4" fmla="*/ 174 w 543"/>
                        <a:gd name="T5" fmla="*/ 92 h 709"/>
                        <a:gd name="T6" fmla="*/ 102 w 543"/>
                        <a:gd name="T7" fmla="*/ 225 h 709"/>
                        <a:gd name="T8" fmla="*/ 104 w 543"/>
                        <a:gd name="T9" fmla="*/ 230 h 709"/>
                        <a:gd name="T10" fmla="*/ 50 w 543"/>
                        <a:gd name="T11" fmla="*/ 252 h 709"/>
                        <a:gd name="T12" fmla="*/ 6 w 543"/>
                        <a:gd name="T13" fmla="*/ 324 h 709"/>
                        <a:gd name="T14" fmla="*/ 44 w 543"/>
                        <a:gd name="T15" fmla="*/ 397 h 709"/>
                        <a:gd name="T16" fmla="*/ 72 w 543"/>
                        <a:gd name="T17" fmla="*/ 483 h 709"/>
                        <a:gd name="T18" fmla="*/ 64 w 543"/>
                        <a:gd name="T19" fmla="*/ 582 h 709"/>
                        <a:gd name="T20" fmla="*/ 85 w 543"/>
                        <a:gd name="T21" fmla="*/ 602 h 709"/>
                        <a:gd name="T22" fmla="*/ 106 w 543"/>
                        <a:gd name="T23" fmla="*/ 643 h 709"/>
                        <a:gd name="T24" fmla="*/ 78 w 543"/>
                        <a:gd name="T25" fmla="*/ 678 h 709"/>
                        <a:gd name="T26" fmla="*/ 41 w 543"/>
                        <a:gd name="T27" fmla="*/ 709 h 709"/>
                        <a:gd name="T28" fmla="*/ 77 w 543"/>
                        <a:gd name="T29" fmla="*/ 684 h 709"/>
                        <a:gd name="T30" fmla="*/ 114 w 543"/>
                        <a:gd name="T31" fmla="*/ 642 h 709"/>
                        <a:gd name="T32" fmla="*/ 92 w 543"/>
                        <a:gd name="T33" fmla="*/ 593 h 709"/>
                        <a:gd name="T34" fmla="*/ 73 w 543"/>
                        <a:gd name="T35" fmla="*/ 573 h 709"/>
                        <a:gd name="T36" fmla="*/ 85 w 543"/>
                        <a:gd name="T37" fmla="*/ 486 h 709"/>
                        <a:gd name="T38" fmla="*/ 55 w 543"/>
                        <a:gd name="T39" fmla="*/ 384 h 709"/>
                        <a:gd name="T40" fmla="*/ 23 w 543"/>
                        <a:gd name="T41" fmla="*/ 321 h 709"/>
                        <a:gd name="T42" fmla="*/ 57 w 543"/>
                        <a:gd name="T43" fmla="*/ 267 h 709"/>
                        <a:gd name="T44" fmla="*/ 116 w 543"/>
                        <a:gd name="T45" fmla="*/ 252 h 709"/>
                        <a:gd name="T46" fmla="*/ 241 w 543"/>
                        <a:gd name="T47" fmla="*/ 287 h 709"/>
                        <a:gd name="T48" fmla="*/ 452 w 543"/>
                        <a:gd name="T49" fmla="*/ 214 h 709"/>
                        <a:gd name="T50" fmla="*/ 524 w 543"/>
                        <a:gd name="T51" fmla="*/ 81 h 709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543"/>
                        <a:gd name="T79" fmla="*/ 0 h 709"/>
                        <a:gd name="T80" fmla="*/ 543 w 543"/>
                        <a:gd name="T81" fmla="*/ 709 h 709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543" h="709">
                          <a:moveTo>
                            <a:pt x="524" y="81"/>
                          </a:moveTo>
                          <a:cubicBezTo>
                            <a:pt x="506" y="27"/>
                            <a:pt x="444" y="0"/>
                            <a:pt x="385" y="19"/>
                          </a:cubicBezTo>
                          <a:cubicBezTo>
                            <a:pt x="174" y="92"/>
                            <a:pt x="174" y="92"/>
                            <a:pt x="174" y="92"/>
                          </a:cubicBezTo>
                          <a:cubicBezTo>
                            <a:pt x="116" y="112"/>
                            <a:pt x="83" y="172"/>
                            <a:pt x="102" y="225"/>
                          </a:cubicBezTo>
                          <a:cubicBezTo>
                            <a:pt x="102" y="227"/>
                            <a:pt x="103" y="229"/>
                            <a:pt x="104" y="230"/>
                          </a:cubicBezTo>
                          <a:cubicBezTo>
                            <a:pt x="93" y="234"/>
                            <a:pt x="69" y="238"/>
                            <a:pt x="50" y="252"/>
                          </a:cubicBezTo>
                          <a:cubicBezTo>
                            <a:pt x="34" y="264"/>
                            <a:pt x="14" y="285"/>
                            <a:pt x="6" y="324"/>
                          </a:cubicBezTo>
                          <a:cubicBezTo>
                            <a:pt x="0" y="359"/>
                            <a:pt x="22" y="378"/>
                            <a:pt x="44" y="397"/>
                          </a:cubicBezTo>
                          <a:cubicBezTo>
                            <a:pt x="68" y="420"/>
                            <a:pt x="91" y="441"/>
                            <a:pt x="72" y="483"/>
                          </a:cubicBezTo>
                          <a:cubicBezTo>
                            <a:pt x="54" y="519"/>
                            <a:pt x="43" y="552"/>
                            <a:pt x="64" y="582"/>
                          </a:cubicBezTo>
                          <a:cubicBezTo>
                            <a:pt x="67" y="588"/>
                            <a:pt x="79" y="597"/>
                            <a:pt x="85" y="602"/>
                          </a:cubicBezTo>
                          <a:cubicBezTo>
                            <a:pt x="98" y="612"/>
                            <a:pt x="109" y="624"/>
                            <a:pt x="106" y="643"/>
                          </a:cubicBezTo>
                          <a:cubicBezTo>
                            <a:pt x="103" y="657"/>
                            <a:pt x="93" y="668"/>
                            <a:pt x="78" y="678"/>
                          </a:cubicBezTo>
                          <a:cubicBezTo>
                            <a:pt x="65" y="686"/>
                            <a:pt x="51" y="691"/>
                            <a:pt x="41" y="709"/>
                          </a:cubicBezTo>
                          <a:cubicBezTo>
                            <a:pt x="48" y="696"/>
                            <a:pt x="65" y="691"/>
                            <a:pt x="77" y="684"/>
                          </a:cubicBezTo>
                          <a:cubicBezTo>
                            <a:pt x="91" y="674"/>
                            <a:pt x="110" y="665"/>
                            <a:pt x="114" y="642"/>
                          </a:cubicBezTo>
                          <a:cubicBezTo>
                            <a:pt x="120" y="614"/>
                            <a:pt x="105" y="604"/>
                            <a:pt x="92" y="593"/>
                          </a:cubicBezTo>
                          <a:cubicBezTo>
                            <a:pt x="86" y="588"/>
                            <a:pt x="76" y="578"/>
                            <a:pt x="73" y="573"/>
                          </a:cubicBezTo>
                          <a:cubicBezTo>
                            <a:pt x="57" y="547"/>
                            <a:pt x="68" y="522"/>
                            <a:pt x="85" y="486"/>
                          </a:cubicBezTo>
                          <a:cubicBezTo>
                            <a:pt x="110" y="434"/>
                            <a:pt x="80" y="408"/>
                            <a:pt x="55" y="384"/>
                          </a:cubicBezTo>
                          <a:cubicBezTo>
                            <a:pt x="34" y="367"/>
                            <a:pt x="18" y="347"/>
                            <a:pt x="23" y="321"/>
                          </a:cubicBezTo>
                          <a:cubicBezTo>
                            <a:pt x="27" y="296"/>
                            <a:pt x="40" y="279"/>
                            <a:pt x="57" y="267"/>
                          </a:cubicBezTo>
                          <a:cubicBezTo>
                            <a:pt x="73" y="255"/>
                            <a:pt x="104" y="253"/>
                            <a:pt x="116" y="252"/>
                          </a:cubicBezTo>
                          <a:cubicBezTo>
                            <a:pt x="143" y="288"/>
                            <a:pt x="193" y="303"/>
                            <a:pt x="241" y="287"/>
                          </a:cubicBezTo>
                          <a:cubicBezTo>
                            <a:pt x="452" y="214"/>
                            <a:pt x="452" y="214"/>
                            <a:pt x="452" y="214"/>
                          </a:cubicBezTo>
                          <a:cubicBezTo>
                            <a:pt x="510" y="194"/>
                            <a:pt x="543" y="134"/>
                            <a:pt x="524" y="81"/>
                          </a:cubicBezTo>
                          <a:close/>
                        </a:path>
                      </a:pathLst>
                    </a:custGeom>
                    <a:solidFill>
                      <a:srgbClr val="FFF5EE"/>
                    </a:solidFill>
                    <a:ln w="12700">
                      <a:solidFill>
                        <a:schemeClr val="accent3">
                          <a:lumMod val="50000"/>
                        </a:schemeClr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492" name="Oval 491">
                      <a:extLst>
                        <a:ext uri="{FF2B5EF4-FFF2-40B4-BE49-F238E27FC236}">
                          <a16:creationId xmlns:a16="http://schemas.microsoft.com/office/drawing/2014/main" id="{C2411894-0FD9-4D5C-8903-DF68CF270F36}"/>
                        </a:ext>
                      </a:extLst>
                    </p:cNvPr>
                    <p:cNvSpPr/>
                    <p:nvPr/>
                  </p:nvSpPr>
                  <p:spPr>
                    <a:xfrm rot="21075255">
                      <a:off x="2344920" y="569286"/>
                      <a:ext cx="925445" cy="524066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12700">
                      <a:solidFill>
                        <a:schemeClr val="accent3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93" name="Oval 492">
                      <a:extLst>
                        <a:ext uri="{FF2B5EF4-FFF2-40B4-BE49-F238E27FC236}">
                          <a16:creationId xmlns:a16="http://schemas.microsoft.com/office/drawing/2014/main" id="{E7F188E8-7C48-4920-85B7-094672763780}"/>
                        </a:ext>
                      </a:extLst>
                    </p:cNvPr>
                    <p:cNvSpPr/>
                    <p:nvPr/>
                  </p:nvSpPr>
                  <p:spPr>
                    <a:xfrm rot="4968373">
                      <a:off x="2804734" y="706844"/>
                      <a:ext cx="226356" cy="205493"/>
                    </a:xfrm>
                    <a:prstGeom prst="ellipse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94" name="Oval 493">
                      <a:extLst>
                        <a:ext uri="{FF2B5EF4-FFF2-40B4-BE49-F238E27FC236}">
                          <a16:creationId xmlns:a16="http://schemas.microsoft.com/office/drawing/2014/main" id="{6B2EB71D-E07C-447F-B493-DA3050F39AB8}"/>
                        </a:ext>
                      </a:extLst>
                    </p:cNvPr>
                    <p:cNvSpPr/>
                    <p:nvPr/>
                  </p:nvSpPr>
                  <p:spPr>
                    <a:xfrm rot="4968373">
                      <a:off x="2587869" y="855886"/>
                      <a:ext cx="113165" cy="103070"/>
                    </a:xfrm>
                    <a:prstGeom prst="ellipse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sp>
                <p:nvSpPr>
                  <p:cNvPr id="490" name="Oval 489">
                    <a:extLst>
                      <a:ext uri="{FF2B5EF4-FFF2-40B4-BE49-F238E27FC236}">
                        <a16:creationId xmlns:a16="http://schemas.microsoft.com/office/drawing/2014/main" id="{3D5AE1C8-6BE6-4734-89FD-38E4828E0CE0}"/>
                      </a:ext>
                    </a:extLst>
                  </p:cNvPr>
                  <p:cNvSpPr/>
                  <p:nvPr/>
                </p:nvSpPr>
                <p:spPr>
                  <a:xfrm rot="5687016">
                    <a:off x="2564390" y="5060830"/>
                    <a:ext cx="677536" cy="841597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660" name="Group 7">
              <a:extLst>
                <a:ext uri="{FF2B5EF4-FFF2-40B4-BE49-F238E27FC236}">
                  <a16:creationId xmlns:a16="http://schemas.microsoft.com/office/drawing/2014/main" id="{1EE47564-87D6-4006-9886-6980983ED32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541922" y="6021288"/>
              <a:ext cx="558439" cy="543161"/>
              <a:chOff x="4512" y="2592"/>
              <a:chExt cx="328" cy="320"/>
            </a:xfrm>
          </p:grpSpPr>
          <p:sp>
            <p:nvSpPr>
              <p:cNvPr id="661" name="Freeform 8">
                <a:extLst>
                  <a:ext uri="{FF2B5EF4-FFF2-40B4-BE49-F238E27FC236}">
                    <a16:creationId xmlns:a16="http://schemas.microsoft.com/office/drawing/2014/main" id="{E2C8C815-0A0B-46DA-9E52-D35FE1A0564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521" y="2592"/>
                <a:ext cx="319" cy="320"/>
              </a:xfrm>
              <a:custGeom>
                <a:avLst/>
                <a:gdLst>
                  <a:gd name="T0" fmla="*/ 13 w 187"/>
                  <a:gd name="T1" fmla="*/ 114 h 187"/>
                  <a:gd name="T2" fmla="*/ 55 w 187"/>
                  <a:gd name="T3" fmla="*/ 164 h 187"/>
                  <a:gd name="T4" fmla="*/ 167 w 187"/>
                  <a:gd name="T5" fmla="*/ 123 h 187"/>
                  <a:gd name="T6" fmla="*/ 119 w 187"/>
                  <a:gd name="T7" fmla="*/ 10 h 187"/>
                  <a:gd name="T8" fmla="*/ 37 w 187"/>
                  <a:gd name="T9" fmla="*/ 24 h 187"/>
                  <a:gd name="T10" fmla="*/ 13 w 187"/>
                  <a:gd name="T11" fmla="*/ 11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187">
                    <a:moveTo>
                      <a:pt x="13" y="114"/>
                    </a:moveTo>
                    <a:cubicBezTo>
                      <a:pt x="20" y="139"/>
                      <a:pt x="38" y="156"/>
                      <a:pt x="55" y="164"/>
                    </a:cubicBezTo>
                    <a:cubicBezTo>
                      <a:pt x="78" y="175"/>
                      <a:pt x="146" y="187"/>
                      <a:pt x="167" y="123"/>
                    </a:cubicBezTo>
                    <a:cubicBezTo>
                      <a:pt x="187" y="56"/>
                      <a:pt x="143" y="18"/>
                      <a:pt x="119" y="10"/>
                    </a:cubicBezTo>
                    <a:cubicBezTo>
                      <a:pt x="89" y="0"/>
                      <a:pt x="58" y="4"/>
                      <a:pt x="37" y="24"/>
                    </a:cubicBezTo>
                    <a:cubicBezTo>
                      <a:pt x="17" y="42"/>
                      <a:pt x="0" y="68"/>
                      <a:pt x="13" y="114"/>
                    </a:cubicBezTo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62" name="Freeform 9">
                <a:extLst>
                  <a:ext uri="{FF2B5EF4-FFF2-40B4-BE49-F238E27FC236}">
                    <a16:creationId xmlns:a16="http://schemas.microsoft.com/office/drawing/2014/main" id="{156C4ECE-54E4-4B5D-BE24-E531800CA5F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512" y="2613"/>
                <a:ext cx="132" cy="181"/>
              </a:xfrm>
              <a:custGeom>
                <a:avLst/>
                <a:gdLst>
                  <a:gd name="T0" fmla="*/ 731 w 731"/>
                  <a:gd name="T1" fmla="*/ 0 h 1010"/>
                  <a:gd name="T2" fmla="*/ 240 w 731"/>
                  <a:gd name="T3" fmla="*/ 1010 h 1010"/>
                  <a:gd name="T4" fmla="*/ 731 w 731"/>
                  <a:gd name="T5" fmla="*/ 0 h 10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31" h="1010">
                    <a:moveTo>
                      <a:pt x="731" y="0"/>
                    </a:moveTo>
                    <a:cubicBezTo>
                      <a:pt x="299" y="26"/>
                      <a:pt x="0" y="639"/>
                      <a:pt x="240" y="1010"/>
                    </a:cubicBezTo>
                    <a:cubicBezTo>
                      <a:pt x="94" y="584"/>
                      <a:pt x="306" y="134"/>
                      <a:pt x="7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63" name="Freeform 10">
                <a:extLst>
                  <a:ext uri="{FF2B5EF4-FFF2-40B4-BE49-F238E27FC236}">
                    <a16:creationId xmlns:a16="http://schemas.microsoft.com/office/drawing/2014/main" id="{6456CA8D-1811-4195-A1B9-38C96B8B251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4838809">
                <a:off x="4568" y="2657"/>
                <a:ext cx="239" cy="220"/>
              </a:xfrm>
              <a:custGeom>
                <a:avLst/>
                <a:gdLst>
                  <a:gd name="T0" fmla="*/ 33 w 140"/>
                  <a:gd name="T1" fmla="*/ 118 h 128"/>
                  <a:gd name="T2" fmla="*/ 80 w 140"/>
                  <a:gd name="T3" fmla="*/ 122 h 128"/>
                  <a:gd name="T4" fmla="*/ 121 w 140"/>
                  <a:gd name="T5" fmla="*/ 44 h 128"/>
                  <a:gd name="T6" fmla="*/ 39 w 140"/>
                  <a:gd name="T7" fmla="*/ 10 h 128"/>
                  <a:gd name="T8" fmla="*/ 2 w 140"/>
                  <a:gd name="T9" fmla="*/ 59 h 128"/>
                  <a:gd name="T10" fmla="*/ 33 w 140"/>
                  <a:gd name="T11" fmla="*/ 11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0" h="128">
                    <a:moveTo>
                      <a:pt x="33" y="118"/>
                    </a:moveTo>
                    <a:cubicBezTo>
                      <a:pt x="49" y="128"/>
                      <a:pt x="67" y="127"/>
                      <a:pt x="80" y="122"/>
                    </a:cubicBezTo>
                    <a:cubicBezTo>
                      <a:pt x="98" y="116"/>
                      <a:pt x="140" y="88"/>
                      <a:pt x="121" y="44"/>
                    </a:cubicBezTo>
                    <a:cubicBezTo>
                      <a:pt x="99" y="0"/>
                      <a:pt x="57" y="2"/>
                      <a:pt x="39" y="10"/>
                    </a:cubicBezTo>
                    <a:cubicBezTo>
                      <a:pt x="19" y="20"/>
                      <a:pt x="4" y="38"/>
                      <a:pt x="2" y="59"/>
                    </a:cubicBezTo>
                    <a:cubicBezTo>
                      <a:pt x="0" y="79"/>
                      <a:pt x="3" y="100"/>
                      <a:pt x="33" y="118"/>
                    </a:cubicBezTo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64" name="Freeform 11">
                <a:extLst>
                  <a:ext uri="{FF2B5EF4-FFF2-40B4-BE49-F238E27FC236}">
                    <a16:creationId xmlns:a16="http://schemas.microsoft.com/office/drawing/2014/main" id="{8DF9A70E-1CAE-4166-B467-88955DEFAD7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20945416">
                <a:off x="4585" y="2719"/>
                <a:ext cx="73" cy="117"/>
              </a:xfrm>
              <a:custGeom>
                <a:avLst/>
                <a:gdLst>
                  <a:gd name="T0" fmla="*/ 43 w 43"/>
                  <a:gd name="T1" fmla="*/ 0 h 68"/>
                  <a:gd name="T2" fmla="*/ 18 w 43"/>
                  <a:gd name="T3" fmla="*/ 68 h 68"/>
                  <a:gd name="T4" fmla="*/ 43 w 43"/>
                  <a:gd name="T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68">
                    <a:moveTo>
                      <a:pt x="43" y="0"/>
                    </a:moveTo>
                    <a:cubicBezTo>
                      <a:pt x="11" y="6"/>
                      <a:pt x="0" y="50"/>
                      <a:pt x="18" y="68"/>
                    </a:cubicBezTo>
                    <a:cubicBezTo>
                      <a:pt x="6" y="38"/>
                      <a:pt x="23" y="11"/>
                      <a:pt x="4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665" name="Group 664">
              <a:extLst>
                <a:ext uri="{FF2B5EF4-FFF2-40B4-BE49-F238E27FC236}">
                  <a16:creationId xmlns:a16="http://schemas.microsoft.com/office/drawing/2014/main" id="{61ED769D-C7EB-4D62-AD0A-04F6A92D40EC}"/>
                </a:ext>
              </a:extLst>
            </p:cNvPr>
            <p:cNvGrpSpPr/>
            <p:nvPr/>
          </p:nvGrpSpPr>
          <p:grpSpPr>
            <a:xfrm>
              <a:off x="5744959" y="6021288"/>
              <a:ext cx="588745" cy="542268"/>
              <a:chOff x="1317106" y="5310282"/>
              <a:chExt cx="712420" cy="692929"/>
            </a:xfrm>
          </p:grpSpPr>
          <p:grpSp>
            <p:nvGrpSpPr>
              <p:cNvPr id="666" name="Group 7">
                <a:extLst>
                  <a:ext uri="{FF2B5EF4-FFF2-40B4-BE49-F238E27FC236}">
                    <a16:creationId xmlns:a16="http://schemas.microsoft.com/office/drawing/2014/main" id="{F8509E75-9DCC-43CA-9933-6E636C94B25D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1317106" y="5310282"/>
                <a:ext cx="712420" cy="692929"/>
                <a:chOff x="4512" y="2592"/>
                <a:chExt cx="328" cy="320"/>
              </a:xfrm>
            </p:grpSpPr>
            <p:sp>
              <p:nvSpPr>
                <p:cNvPr id="685" name="Freeform 8">
                  <a:extLst>
                    <a:ext uri="{FF2B5EF4-FFF2-40B4-BE49-F238E27FC236}">
                      <a16:creationId xmlns:a16="http://schemas.microsoft.com/office/drawing/2014/main" id="{AAAEEFF6-9B77-4AB9-8C66-9F83FA7A889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521" y="2592"/>
                  <a:ext cx="319" cy="320"/>
                </a:xfrm>
                <a:custGeom>
                  <a:avLst/>
                  <a:gdLst>
                    <a:gd name="T0" fmla="*/ 13 w 187"/>
                    <a:gd name="T1" fmla="*/ 114 h 187"/>
                    <a:gd name="T2" fmla="*/ 55 w 187"/>
                    <a:gd name="T3" fmla="*/ 164 h 187"/>
                    <a:gd name="T4" fmla="*/ 167 w 187"/>
                    <a:gd name="T5" fmla="*/ 123 h 187"/>
                    <a:gd name="T6" fmla="*/ 119 w 187"/>
                    <a:gd name="T7" fmla="*/ 10 h 187"/>
                    <a:gd name="T8" fmla="*/ 37 w 187"/>
                    <a:gd name="T9" fmla="*/ 24 h 187"/>
                    <a:gd name="T10" fmla="*/ 13 w 187"/>
                    <a:gd name="T11" fmla="*/ 114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7" h="187">
                      <a:moveTo>
                        <a:pt x="13" y="114"/>
                      </a:moveTo>
                      <a:cubicBezTo>
                        <a:pt x="20" y="139"/>
                        <a:pt x="38" y="156"/>
                        <a:pt x="55" y="164"/>
                      </a:cubicBezTo>
                      <a:cubicBezTo>
                        <a:pt x="78" y="175"/>
                        <a:pt x="146" y="187"/>
                        <a:pt x="167" y="123"/>
                      </a:cubicBezTo>
                      <a:cubicBezTo>
                        <a:pt x="187" y="56"/>
                        <a:pt x="143" y="18"/>
                        <a:pt x="119" y="10"/>
                      </a:cubicBezTo>
                      <a:cubicBezTo>
                        <a:pt x="89" y="0"/>
                        <a:pt x="58" y="4"/>
                        <a:pt x="37" y="24"/>
                      </a:cubicBezTo>
                      <a:cubicBezTo>
                        <a:pt x="17" y="42"/>
                        <a:pt x="0" y="68"/>
                        <a:pt x="13" y="114"/>
                      </a:cubicBezTo>
                    </a:path>
                  </a:pathLst>
                </a:cu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86" name="Freeform 9">
                  <a:extLst>
                    <a:ext uri="{FF2B5EF4-FFF2-40B4-BE49-F238E27FC236}">
                      <a16:creationId xmlns:a16="http://schemas.microsoft.com/office/drawing/2014/main" id="{B59EFC2C-66F7-4533-AC87-DD7BC94381C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512" y="2613"/>
                  <a:ext cx="132" cy="181"/>
                </a:xfrm>
                <a:custGeom>
                  <a:avLst/>
                  <a:gdLst>
                    <a:gd name="T0" fmla="*/ 731 w 731"/>
                    <a:gd name="T1" fmla="*/ 0 h 1010"/>
                    <a:gd name="T2" fmla="*/ 240 w 731"/>
                    <a:gd name="T3" fmla="*/ 1010 h 1010"/>
                    <a:gd name="T4" fmla="*/ 731 w 731"/>
                    <a:gd name="T5" fmla="*/ 0 h 10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31" h="1010">
                      <a:moveTo>
                        <a:pt x="731" y="0"/>
                      </a:moveTo>
                      <a:cubicBezTo>
                        <a:pt x="299" y="26"/>
                        <a:pt x="0" y="639"/>
                        <a:pt x="240" y="1010"/>
                      </a:cubicBezTo>
                      <a:cubicBezTo>
                        <a:pt x="94" y="584"/>
                        <a:pt x="306" y="134"/>
                        <a:pt x="73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87" name="Freeform 10">
                  <a:extLst>
                    <a:ext uri="{FF2B5EF4-FFF2-40B4-BE49-F238E27FC236}">
                      <a16:creationId xmlns:a16="http://schemas.microsoft.com/office/drawing/2014/main" id="{E77FB819-2801-41F2-A0C7-F273A193A75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14838809">
                  <a:off x="4568" y="2657"/>
                  <a:ext cx="239" cy="220"/>
                </a:xfrm>
                <a:custGeom>
                  <a:avLst/>
                  <a:gdLst>
                    <a:gd name="T0" fmla="*/ 33 w 140"/>
                    <a:gd name="T1" fmla="*/ 118 h 128"/>
                    <a:gd name="T2" fmla="*/ 80 w 140"/>
                    <a:gd name="T3" fmla="*/ 122 h 128"/>
                    <a:gd name="T4" fmla="*/ 121 w 140"/>
                    <a:gd name="T5" fmla="*/ 44 h 128"/>
                    <a:gd name="T6" fmla="*/ 39 w 140"/>
                    <a:gd name="T7" fmla="*/ 10 h 128"/>
                    <a:gd name="T8" fmla="*/ 2 w 140"/>
                    <a:gd name="T9" fmla="*/ 59 h 128"/>
                    <a:gd name="T10" fmla="*/ 33 w 140"/>
                    <a:gd name="T11" fmla="*/ 11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0" h="128">
                      <a:moveTo>
                        <a:pt x="33" y="118"/>
                      </a:moveTo>
                      <a:cubicBezTo>
                        <a:pt x="49" y="128"/>
                        <a:pt x="67" y="127"/>
                        <a:pt x="80" y="122"/>
                      </a:cubicBezTo>
                      <a:cubicBezTo>
                        <a:pt x="98" y="116"/>
                        <a:pt x="140" y="88"/>
                        <a:pt x="121" y="44"/>
                      </a:cubicBezTo>
                      <a:cubicBezTo>
                        <a:pt x="99" y="0"/>
                        <a:pt x="57" y="2"/>
                        <a:pt x="39" y="10"/>
                      </a:cubicBezTo>
                      <a:cubicBezTo>
                        <a:pt x="19" y="20"/>
                        <a:pt x="4" y="38"/>
                        <a:pt x="2" y="59"/>
                      </a:cubicBezTo>
                      <a:cubicBezTo>
                        <a:pt x="0" y="79"/>
                        <a:pt x="3" y="100"/>
                        <a:pt x="33" y="118"/>
                      </a:cubicBezTo>
                    </a:path>
                  </a:pathLst>
                </a:custGeom>
                <a:solidFill>
                  <a:srgbClr val="0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88" name="Freeform 11">
                  <a:extLst>
                    <a:ext uri="{FF2B5EF4-FFF2-40B4-BE49-F238E27FC236}">
                      <a16:creationId xmlns:a16="http://schemas.microsoft.com/office/drawing/2014/main" id="{0D2F0ACF-15B1-457B-B109-CE64BA9B772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20945416">
                  <a:off x="4585" y="2719"/>
                  <a:ext cx="73" cy="117"/>
                </a:xfrm>
                <a:custGeom>
                  <a:avLst/>
                  <a:gdLst>
                    <a:gd name="T0" fmla="*/ 43 w 43"/>
                    <a:gd name="T1" fmla="*/ 0 h 68"/>
                    <a:gd name="T2" fmla="*/ 18 w 43"/>
                    <a:gd name="T3" fmla="*/ 68 h 68"/>
                    <a:gd name="T4" fmla="*/ 43 w 43"/>
                    <a:gd name="T5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" h="68">
                      <a:moveTo>
                        <a:pt x="43" y="0"/>
                      </a:moveTo>
                      <a:cubicBezTo>
                        <a:pt x="11" y="6"/>
                        <a:pt x="0" y="50"/>
                        <a:pt x="18" y="68"/>
                      </a:cubicBezTo>
                      <a:cubicBezTo>
                        <a:pt x="6" y="38"/>
                        <a:pt x="23" y="11"/>
                        <a:pt x="43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667" name="Group 666">
                <a:extLst>
                  <a:ext uri="{FF2B5EF4-FFF2-40B4-BE49-F238E27FC236}">
                    <a16:creationId xmlns:a16="http://schemas.microsoft.com/office/drawing/2014/main" id="{8F5DF14F-A1C8-4D63-B81E-203ACF1B1A9B}"/>
                  </a:ext>
                </a:extLst>
              </p:cNvPr>
              <p:cNvGrpSpPr/>
              <p:nvPr/>
            </p:nvGrpSpPr>
            <p:grpSpPr>
              <a:xfrm>
                <a:off x="1457694" y="5686345"/>
                <a:ext cx="303230" cy="176118"/>
                <a:chOff x="3840713" y="5162456"/>
                <a:chExt cx="303230" cy="176118"/>
              </a:xfrm>
            </p:grpSpPr>
            <p:sp>
              <p:nvSpPr>
                <p:cNvPr id="677" name="Oval 676">
                  <a:extLst>
                    <a:ext uri="{FF2B5EF4-FFF2-40B4-BE49-F238E27FC236}">
                      <a16:creationId xmlns:a16="http://schemas.microsoft.com/office/drawing/2014/main" id="{B1A90973-40BA-4C3C-BC15-4BEBC5CD81D6}"/>
                    </a:ext>
                  </a:extLst>
                </p:cNvPr>
                <p:cNvSpPr/>
                <p:nvPr/>
              </p:nvSpPr>
              <p:spPr>
                <a:xfrm>
                  <a:off x="3851262" y="5172930"/>
                  <a:ext cx="275236" cy="13984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678" name="Group 677">
                  <a:extLst>
                    <a:ext uri="{FF2B5EF4-FFF2-40B4-BE49-F238E27FC236}">
                      <a16:creationId xmlns:a16="http://schemas.microsoft.com/office/drawing/2014/main" id="{B336E112-7DF8-48E4-929C-D8FDFB5EB0B4}"/>
                    </a:ext>
                  </a:extLst>
                </p:cNvPr>
                <p:cNvGrpSpPr/>
                <p:nvPr/>
              </p:nvGrpSpPr>
              <p:grpSpPr>
                <a:xfrm>
                  <a:off x="3840713" y="5162456"/>
                  <a:ext cx="303230" cy="176118"/>
                  <a:chOff x="2482359" y="5142861"/>
                  <a:chExt cx="841597" cy="737052"/>
                </a:xfrm>
              </p:grpSpPr>
              <p:grpSp>
                <p:nvGrpSpPr>
                  <p:cNvPr id="679" name="Group 678">
                    <a:extLst>
                      <a:ext uri="{FF2B5EF4-FFF2-40B4-BE49-F238E27FC236}">
                        <a16:creationId xmlns:a16="http://schemas.microsoft.com/office/drawing/2014/main" id="{C6D41674-AECD-4EC8-A6B6-12BCFED9F2DE}"/>
                      </a:ext>
                    </a:extLst>
                  </p:cNvPr>
                  <p:cNvGrpSpPr/>
                  <p:nvPr/>
                </p:nvGrpSpPr>
                <p:grpSpPr>
                  <a:xfrm rot="1843416">
                    <a:off x="2654996" y="5280356"/>
                    <a:ext cx="516971" cy="599557"/>
                    <a:chOff x="2229170" y="569286"/>
                    <a:chExt cx="1041195" cy="1265273"/>
                  </a:xfrm>
                </p:grpSpPr>
                <p:sp>
                  <p:nvSpPr>
                    <p:cNvPr id="681" name="Freeform 52">
                      <a:extLst>
                        <a:ext uri="{FF2B5EF4-FFF2-40B4-BE49-F238E27FC236}">
                          <a16:creationId xmlns:a16="http://schemas.microsoft.com/office/drawing/2014/main" id="{89EF25F2-3FDA-43D1-AF68-DB45B6BEE71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29170" y="574563"/>
                      <a:ext cx="964428" cy="1259996"/>
                    </a:xfrm>
                    <a:custGeom>
                      <a:avLst/>
                      <a:gdLst>
                        <a:gd name="T0" fmla="*/ 524 w 543"/>
                        <a:gd name="T1" fmla="*/ 81 h 709"/>
                        <a:gd name="T2" fmla="*/ 385 w 543"/>
                        <a:gd name="T3" fmla="*/ 19 h 709"/>
                        <a:gd name="T4" fmla="*/ 174 w 543"/>
                        <a:gd name="T5" fmla="*/ 92 h 709"/>
                        <a:gd name="T6" fmla="*/ 102 w 543"/>
                        <a:gd name="T7" fmla="*/ 225 h 709"/>
                        <a:gd name="T8" fmla="*/ 104 w 543"/>
                        <a:gd name="T9" fmla="*/ 230 h 709"/>
                        <a:gd name="T10" fmla="*/ 50 w 543"/>
                        <a:gd name="T11" fmla="*/ 252 h 709"/>
                        <a:gd name="T12" fmla="*/ 6 w 543"/>
                        <a:gd name="T13" fmla="*/ 324 h 709"/>
                        <a:gd name="T14" fmla="*/ 44 w 543"/>
                        <a:gd name="T15" fmla="*/ 397 h 709"/>
                        <a:gd name="T16" fmla="*/ 72 w 543"/>
                        <a:gd name="T17" fmla="*/ 483 h 709"/>
                        <a:gd name="T18" fmla="*/ 64 w 543"/>
                        <a:gd name="T19" fmla="*/ 582 h 709"/>
                        <a:gd name="T20" fmla="*/ 85 w 543"/>
                        <a:gd name="T21" fmla="*/ 602 h 709"/>
                        <a:gd name="T22" fmla="*/ 106 w 543"/>
                        <a:gd name="T23" fmla="*/ 643 h 709"/>
                        <a:gd name="T24" fmla="*/ 78 w 543"/>
                        <a:gd name="T25" fmla="*/ 678 h 709"/>
                        <a:gd name="T26" fmla="*/ 41 w 543"/>
                        <a:gd name="T27" fmla="*/ 709 h 709"/>
                        <a:gd name="T28" fmla="*/ 77 w 543"/>
                        <a:gd name="T29" fmla="*/ 684 h 709"/>
                        <a:gd name="T30" fmla="*/ 114 w 543"/>
                        <a:gd name="T31" fmla="*/ 642 h 709"/>
                        <a:gd name="T32" fmla="*/ 92 w 543"/>
                        <a:gd name="T33" fmla="*/ 593 h 709"/>
                        <a:gd name="T34" fmla="*/ 73 w 543"/>
                        <a:gd name="T35" fmla="*/ 573 h 709"/>
                        <a:gd name="T36" fmla="*/ 85 w 543"/>
                        <a:gd name="T37" fmla="*/ 486 h 709"/>
                        <a:gd name="T38" fmla="*/ 55 w 543"/>
                        <a:gd name="T39" fmla="*/ 384 h 709"/>
                        <a:gd name="T40" fmla="*/ 23 w 543"/>
                        <a:gd name="T41" fmla="*/ 321 h 709"/>
                        <a:gd name="T42" fmla="*/ 57 w 543"/>
                        <a:gd name="T43" fmla="*/ 267 h 709"/>
                        <a:gd name="T44" fmla="*/ 116 w 543"/>
                        <a:gd name="T45" fmla="*/ 252 h 709"/>
                        <a:gd name="T46" fmla="*/ 241 w 543"/>
                        <a:gd name="T47" fmla="*/ 287 h 709"/>
                        <a:gd name="T48" fmla="*/ 452 w 543"/>
                        <a:gd name="T49" fmla="*/ 214 h 709"/>
                        <a:gd name="T50" fmla="*/ 524 w 543"/>
                        <a:gd name="T51" fmla="*/ 81 h 709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543"/>
                        <a:gd name="T79" fmla="*/ 0 h 709"/>
                        <a:gd name="T80" fmla="*/ 543 w 543"/>
                        <a:gd name="T81" fmla="*/ 709 h 709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543" h="709">
                          <a:moveTo>
                            <a:pt x="524" y="81"/>
                          </a:moveTo>
                          <a:cubicBezTo>
                            <a:pt x="506" y="27"/>
                            <a:pt x="444" y="0"/>
                            <a:pt x="385" y="19"/>
                          </a:cubicBezTo>
                          <a:cubicBezTo>
                            <a:pt x="174" y="92"/>
                            <a:pt x="174" y="92"/>
                            <a:pt x="174" y="92"/>
                          </a:cubicBezTo>
                          <a:cubicBezTo>
                            <a:pt x="116" y="112"/>
                            <a:pt x="83" y="172"/>
                            <a:pt x="102" y="225"/>
                          </a:cubicBezTo>
                          <a:cubicBezTo>
                            <a:pt x="102" y="227"/>
                            <a:pt x="103" y="229"/>
                            <a:pt x="104" y="230"/>
                          </a:cubicBezTo>
                          <a:cubicBezTo>
                            <a:pt x="93" y="234"/>
                            <a:pt x="69" y="238"/>
                            <a:pt x="50" y="252"/>
                          </a:cubicBezTo>
                          <a:cubicBezTo>
                            <a:pt x="34" y="264"/>
                            <a:pt x="14" y="285"/>
                            <a:pt x="6" y="324"/>
                          </a:cubicBezTo>
                          <a:cubicBezTo>
                            <a:pt x="0" y="359"/>
                            <a:pt x="22" y="378"/>
                            <a:pt x="44" y="397"/>
                          </a:cubicBezTo>
                          <a:cubicBezTo>
                            <a:pt x="68" y="420"/>
                            <a:pt x="91" y="441"/>
                            <a:pt x="72" y="483"/>
                          </a:cubicBezTo>
                          <a:cubicBezTo>
                            <a:pt x="54" y="519"/>
                            <a:pt x="43" y="552"/>
                            <a:pt x="64" y="582"/>
                          </a:cubicBezTo>
                          <a:cubicBezTo>
                            <a:pt x="67" y="588"/>
                            <a:pt x="79" y="597"/>
                            <a:pt x="85" y="602"/>
                          </a:cubicBezTo>
                          <a:cubicBezTo>
                            <a:pt x="98" y="612"/>
                            <a:pt x="109" y="624"/>
                            <a:pt x="106" y="643"/>
                          </a:cubicBezTo>
                          <a:cubicBezTo>
                            <a:pt x="103" y="657"/>
                            <a:pt x="93" y="668"/>
                            <a:pt x="78" y="678"/>
                          </a:cubicBezTo>
                          <a:cubicBezTo>
                            <a:pt x="65" y="686"/>
                            <a:pt x="51" y="691"/>
                            <a:pt x="41" y="709"/>
                          </a:cubicBezTo>
                          <a:cubicBezTo>
                            <a:pt x="48" y="696"/>
                            <a:pt x="65" y="691"/>
                            <a:pt x="77" y="684"/>
                          </a:cubicBezTo>
                          <a:cubicBezTo>
                            <a:pt x="91" y="674"/>
                            <a:pt x="110" y="665"/>
                            <a:pt x="114" y="642"/>
                          </a:cubicBezTo>
                          <a:cubicBezTo>
                            <a:pt x="120" y="614"/>
                            <a:pt x="105" y="604"/>
                            <a:pt x="92" y="593"/>
                          </a:cubicBezTo>
                          <a:cubicBezTo>
                            <a:pt x="86" y="588"/>
                            <a:pt x="76" y="578"/>
                            <a:pt x="73" y="573"/>
                          </a:cubicBezTo>
                          <a:cubicBezTo>
                            <a:pt x="57" y="547"/>
                            <a:pt x="68" y="522"/>
                            <a:pt x="85" y="486"/>
                          </a:cubicBezTo>
                          <a:cubicBezTo>
                            <a:pt x="110" y="434"/>
                            <a:pt x="80" y="408"/>
                            <a:pt x="55" y="384"/>
                          </a:cubicBezTo>
                          <a:cubicBezTo>
                            <a:pt x="34" y="367"/>
                            <a:pt x="18" y="347"/>
                            <a:pt x="23" y="321"/>
                          </a:cubicBezTo>
                          <a:cubicBezTo>
                            <a:pt x="27" y="296"/>
                            <a:pt x="40" y="279"/>
                            <a:pt x="57" y="267"/>
                          </a:cubicBezTo>
                          <a:cubicBezTo>
                            <a:pt x="73" y="255"/>
                            <a:pt x="104" y="253"/>
                            <a:pt x="116" y="252"/>
                          </a:cubicBezTo>
                          <a:cubicBezTo>
                            <a:pt x="143" y="288"/>
                            <a:pt x="193" y="303"/>
                            <a:pt x="241" y="287"/>
                          </a:cubicBezTo>
                          <a:cubicBezTo>
                            <a:pt x="452" y="214"/>
                            <a:pt x="452" y="214"/>
                            <a:pt x="452" y="214"/>
                          </a:cubicBezTo>
                          <a:cubicBezTo>
                            <a:pt x="510" y="194"/>
                            <a:pt x="543" y="134"/>
                            <a:pt x="524" y="81"/>
                          </a:cubicBezTo>
                          <a:close/>
                        </a:path>
                      </a:pathLst>
                    </a:custGeom>
                    <a:solidFill>
                      <a:srgbClr val="FFF5EE"/>
                    </a:solidFill>
                    <a:ln w="12700">
                      <a:solidFill>
                        <a:schemeClr val="accent3">
                          <a:lumMod val="50000"/>
                        </a:schemeClr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682" name="Oval 681">
                      <a:extLst>
                        <a:ext uri="{FF2B5EF4-FFF2-40B4-BE49-F238E27FC236}">
                          <a16:creationId xmlns:a16="http://schemas.microsoft.com/office/drawing/2014/main" id="{635ED0A0-C6D9-4082-B941-8516F2FD0C40}"/>
                        </a:ext>
                      </a:extLst>
                    </p:cNvPr>
                    <p:cNvSpPr/>
                    <p:nvPr/>
                  </p:nvSpPr>
                  <p:spPr>
                    <a:xfrm rot="21075255">
                      <a:off x="2344920" y="569286"/>
                      <a:ext cx="925445" cy="524066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12700">
                      <a:solidFill>
                        <a:schemeClr val="accent3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683" name="Oval 682">
                      <a:extLst>
                        <a:ext uri="{FF2B5EF4-FFF2-40B4-BE49-F238E27FC236}">
                          <a16:creationId xmlns:a16="http://schemas.microsoft.com/office/drawing/2014/main" id="{2E8518CB-A7B4-4915-81E8-45D1A4BBE1D3}"/>
                        </a:ext>
                      </a:extLst>
                    </p:cNvPr>
                    <p:cNvSpPr/>
                    <p:nvPr/>
                  </p:nvSpPr>
                  <p:spPr>
                    <a:xfrm rot="4968373">
                      <a:off x="2804749" y="706914"/>
                      <a:ext cx="226355" cy="205491"/>
                    </a:xfrm>
                    <a:prstGeom prst="ellipse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684" name="Oval 683">
                      <a:extLst>
                        <a:ext uri="{FF2B5EF4-FFF2-40B4-BE49-F238E27FC236}">
                          <a16:creationId xmlns:a16="http://schemas.microsoft.com/office/drawing/2014/main" id="{F1001B3F-BBF5-43FE-9BA7-16A16C9384AC}"/>
                        </a:ext>
                      </a:extLst>
                    </p:cNvPr>
                    <p:cNvSpPr/>
                    <p:nvPr/>
                  </p:nvSpPr>
                  <p:spPr>
                    <a:xfrm rot="4968373">
                      <a:off x="2587869" y="855886"/>
                      <a:ext cx="113165" cy="103070"/>
                    </a:xfrm>
                    <a:prstGeom prst="ellipse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sp>
                <p:nvSpPr>
                  <p:cNvPr id="680" name="Oval 679">
                    <a:extLst>
                      <a:ext uri="{FF2B5EF4-FFF2-40B4-BE49-F238E27FC236}">
                        <a16:creationId xmlns:a16="http://schemas.microsoft.com/office/drawing/2014/main" id="{6AF242DD-F57A-443F-8E43-D5F44F78D4BD}"/>
                      </a:ext>
                    </a:extLst>
                  </p:cNvPr>
                  <p:cNvSpPr/>
                  <p:nvPr/>
                </p:nvSpPr>
                <p:spPr>
                  <a:xfrm rot="5687016">
                    <a:off x="2564390" y="5060830"/>
                    <a:ext cx="677536" cy="841597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668" name="Group 667">
                <a:extLst>
                  <a:ext uri="{FF2B5EF4-FFF2-40B4-BE49-F238E27FC236}">
                    <a16:creationId xmlns:a16="http://schemas.microsoft.com/office/drawing/2014/main" id="{3FCD46CF-9EAB-41CD-9549-5015E70849DA}"/>
                  </a:ext>
                </a:extLst>
              </p:cNvPr>
              <p:cNvGrpSpPr/>
              <p:nvPr/>
            </p:nvGrpSpPr>
            <p:grpSpPr>
              <a:xfrm rot="19670871">
                <a:off x="1378330" y="5447820"/>
                <a:ext cx="303230" cy="176118"/>
                <a:chOff x="3840713" y="5162456"/>
                <a:chExt cx="303230" cy="176118"/>
              </a:xfrm>
            </p:grpSpPr>
            <p:sp>
              <p:nvSpPr>
                <p:cNvPr id="669" name="Oval 668">
                  <a:extLst>
                    <a:ext uri="{FF2B5EF4-FFF2-40B4-BE49-F238E27FC236}">
                      <a16:creationId xmlns:a16="http://schemas.microsoft.com/office/drawing/2014/main" id="{0F4693FC-9331-4A57-9856-9C2765948649}"/>
                    </a:ext>
                  </a:extLst>
                </p:cNvPr>
                <p:cNvSpPr/>
                <p:nvPr/>
              </p:nvSpPr>
              <p:spPr>
                <a:xfrm>
                  <a:off x="3851262" y="5172930"/>
                  <a:ext cx="275236" cy="13984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670" name="Group 669">
                  <a:extLst>
                    <a:ext uri="{FF2B5EF4-FFF2-40B4-BE49-F238E27FC236}">
                      <a16:creationId xmlns:a16="http://schemas.microsoft.com/office/drawing/2014/main" id="{BE4373DE-0D76-46CA-839B-E07099BB25F4}"/>
                    </a:ext>
                  </a:extLst>
                </p:cNvPr>
                <p:cNvGrpSpPr/>
                <p:nvPr/>
              </p:nvGrpSpPr>
              <p:grpSpPr>
                <a:xfrm>
                  <a:off x="3840713" y="5162456"/>
                  <a:ext cx="303230" cy="176118"/>
                  <a:chOff x="2482359" y="5142861"/>
                  <a:chExt cx="841597" cy="737052"/>
                </a:xfrm>
              </p:grpSpPr>
              <p:grpSp>
                <p:nvGrpSpPr>
                  <p:cNvPr id="671" name="Group 670">
                    <a:extLst>
                      <a:ext uri="{FF2B5EF4-FFF2-40B4-BE49-F238E27FC236}">
                        <a16:creationId xmlns:a16="http://schemas.microsoft.com/office/drawing/2014/main" id="{ABF12AEE-77D6-4723-9C64-AFDFD65D5A4F}"/>
                      </a:ext>
                    </a:extLst>
                  </p:cNvPr>
                  <p:cNvGrpSpPr/>
                  <p:nvPr/>
                </p:nvGrpSpPr>
                <p:grpSpPr>
                  <a:xfrm rot="1843416">
                    <a:off x="2654995" y="5280356"/>
                    <a:ext cx="516971" cy="599557"/>
                    <a:chOff x="2229170" y="569286"/>
                    <a:chExt cx="1041195" cy="1265273"/>
                  </a:xfrm>
                </p:grpSpPr>
                <p:sp>
                  <p:nvSpPr>
                    <p:cNvPr id="673" name="Freeform 52">
                      <a:extLst>
                        <a:ext uri="{FF2B5EF4-FFF2-40B4-BE49-F238E27FC236}">
                          <a16:creationId xmlns:a16="http://schemas.microsoft.com/office/drawing/2014/main" id="{FADE1255-97D1-4AB2-A17C-4C54A95AAC6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29170" y="574563"/>
                      <a:ext cx="964428" cy="1259996"/>
                    </a:xfrm>
                    <a:custGeom>
                      <a:avLst/>
                      <a:gdLst>
                        <a:gd name="T0" fmla="*/ 524 w 543"/>
                        <a:gd name="T1" fmla="*/ 81 h 709"/>
                        <a:gd name="T2" fmla="*/ 385 w 543"/>
                        <a:gd name="T3" fmla="*/ 19 h 709"/>
                        <a:gd name="T4" fmla="*/ 174 w 543"/>
                        <a:gd name="T5" fmla="*/ 92 h 709"/>
                        <a:gd name="T6" fmla="*/ 102 w 543"/>
                        <a:gd name="T7" fmla="*/ 225 h 709"/>
                        <a:gd name="T8" fmla="*/ 104 w 543"/>
                        <a:gd name="T9" fmla="*/ 230 h 709"/>
                        <a:gd name="T10" fmla="*/ 50 w 543"/>
                        <a:gd name="T11" fmla="*/ 252 h 709"/>
                        <a:gd name="T12" fmla="*/ 6 w 543"/>
                        <a:gd name="T13" fmla="*/ 324 h 709"/>
                        <a:gd name="T14" fmla="*/ 44 w 543"/>
                        <a:gd name="T15" fmla="*/ 397 h 709"/>
                        <a:gd name="T16" fmla="*/ 72 w 543"/>
                        <a:gd name="T17" fmla="*/ 483 h 709"/>
                        <a:gd name="T18" fmla="*/ 64 w 543"/>
                        <a:gd name="T19" fmla="*/ 582 h 709"/>
                        <a:gd name="T20" fmla="*/ 85 w 543"/>
                        <a:gd name="T21" fmla="*/ 602 h 709"/>
                        <a:gd name="T22" fmla="*/ 106 w 543"/>
                        <a:gd name="T23" fmla="*/ 643 h 709"/>
                        <a:gd name="T24" fmla="*/ 78 w 543"/>
                        <a:gd name="T25" fmla="*/ 678 h 709"/>
                        <a:gd name="T26" fmla="*/ 41 w 543"/>
                        <a:gd name="T27" fmla="*/ 709 h 709"/>
                        <a:gd name="T28" fmla="*/ 77 w 543"/>
                        <a:gd name="T29" fmla="*/ 684 h 709"/>
                        <a:gd name="T30" fmla="*/ 114 w 543"/>
                        <a:gd name="T31" fmla="*/ 642 h 709"/>
                        <a:gd name="T32" fmla="*/ 92 w 543"/>
                        <a:gd name="T33" fmla="*/ 593 h 709"/>
                        <a:gd name="T34" fmla="*/ 73 w 543"/>
                        <a:gd name="T35" fmla="*/ 573 h 709"/>
                        <a:gd name="T36" fmla="*/ 85 w 543"/>
                        <a:gd name="T37" fmla="*/ 486 h 709"/>
                        <a:gd name="T38" fmla="*/ 55 w 543"/>
                        <a:gd name="T39" fmla="*/ 384 h 709"/>
                        <a:gd name="T40" fmla="*/ 23 w 543"/>
                        <a:gd name="T41" fmla="*/ 321 h 709"/>
                        <a:gd name="T42" fmla="*/ 57 w 543"/>
                        <a:gd name="T43" fmla="*/ 267 h 709"/>
                        <a:gd name="T44" fmla="*/ 116 w 543"/>
                        <a:gd name="T45" fmla="*/ 252 h 709"/>
                        <a:gd name="T46" fmla="*/ 241 w 543"/>
                        <a:gd name="T47" fmla="*/ 287 h 709"/>
                        <a:gd name="T48" fmla="*/ 452 w 543"/>
                        <a:gd name="T49" fmla="*/ 214 h 709"/>
                        <a:gd name="T50" fmla="*/ 524 w 543"/>
                        <a:gd name="T51" fmla="*/ 81 h 709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543"/>
                        <a:gd name="T79" fmla="*/ 0 h 709"/>
                        <a:gd name="T80" fmla="*/ 543 w 543"/>
                        <a:gd name="T81" fmla="*/ 709 h 709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543" h="709">
                          <a:moveTo>
                            <a:pt x="524" y="81"/>
                          </a:moveTo>
                          <a:cubicBezTo>
                            <a:pt x="506" y="27"/>
                            <a:pt x="444" y="0"/>
                            <a:pt x="385" y="19"/>
                          </a:cubicBezTo>
                          <a:cubicBezTo>
                            <a:pt x="174" y="92"/>
                            <a:pt x="174" y="92"/>
                            <a:pt x="174" y="92"/>
                          </a:cubicBezTo>
                          <a:cubicBezTo>
                            <a:pt x="116" y="112"/>
                            <a:pt x="83" y="172"/>
                            <a:pt x="102" y="225"/>
                          </a:cubicBezTo>
                          <a:cubicBezTo>
                            <a:pt x="102" y="227"/>
                            <a:pt x="103" y="229"/>
                            <a:pt x="104" y="230"/>
                          </a:cubicBezTo>
                          <a:cubicBezTo>
                            <a:pt x="93" y="234"/>
                            <a:pt x="69" y="238"/>
                            <a:pt x="50" y="252"/>
                          </a:cubicBezTo>
                          <a:cubicBezTo>
                            <a:pt x="34" y="264"/>
                            <a:pt x="14" y="285"/>
                            <a:pt x="6" y="324"/>
                          </a:cubicBezTo>
                          <a:cubicBezTo>
                            <a:pt x="0" y="359"/>
                            <a:pt x="22" y="378"/>
                            <a:pt x="44" y="397"/>
                          </a:cubicBezTo>
                          <a:cubicBezTo>
                            <a:pt x="68" y="420"/>
                            <a:pt x="91" y="441"/>
                            <a:pt x="72" y="483"/>
                          </a:cubicBezTo>
                          <a:cubicBezTo>
                            <a:pt x="54" y="519"/>
                            <a:pt x="43" y="552"/>
                            <a:pt x="64" y="582"/>
                          </a:cubicBezTo>
                          <a:cubicBezTo>
                            <a:pt x="67" y="588"/>
                            <a:pt x="79" y="597"/>
                            <a:pt x="85" y="602"/>
                          </a:cubicBezTo>
                          <a:cubicBezTo>
                            <a:pt x="98" y="612"/>
                            <a:pt x="109" y="624"/>
                            <a:pt x="106" y="643"/>
                          </a:cubicBezTo>
                          <a:cubicBezTo>
                            <a:pt x="103" y="657"/>
                            <a:pt x="93" y="668"/>
                            <a:pt x="78" y="678"/>
                          </a:cubicBezTo>
                          <a:cubicBezTo>
                            <a:pt x="65" y="686"/>
                            <a:pt x="51" y="691"/>
                            <a:pt x="41" y="709"/>
                          </a:cubicBezTo>
                          <a:cubicBezTo>
                            <a:pt x="48" y="696"/>
                            <a:pt x="65" y="691"/>
                            <a:pt x="77" y="684"/>
                          </a:cubicBezTo>
                          <a:cubicBezTo>
                            <a:pt x="91" y="674"/>
                            <a:pt x="110" y="665"/>
                            <a:pt x="114" y="642"/>
                          </a:cubicBezTo>
                          <a:cubicBezTo>
                            <a:pt x="120" y="614"/>
                            <a:pt x="105" y="604"/>
                            <a:pt x="92" y="593"/>
                          </a:cubicBezTo>
                          <a:cubicBezTo>
                            <a:pt x="86" y="588"/>
                            <a:pt x="76" y="578"/>
                            <a:pt x="73" y="573"/>
                          </a:cubicBezTo>
                          <a:cubicBezTo>
                            <a:pt x="57" y="547"/>
                            <a:pt x="68" y="522"/>
                            <a:pt x="85" y="486"/>
                          </a:cubicBezTo>
                          <a:cubicBezTo>
                            <a:pt x="110" y="434"/>
                            <a:pt x="80" y="408"/>
                            <a:pt x="55" y="384"/>
                          </a:cubicBezTo>
                          <a:cubicBezTo>
                            <a:pt x="34" y="367"/>
                            <a:pt x="18" y="347"/>
                            <a:pt x="23" y="321"/>
                          </a:cubicBezTo>
                          <a:cubicBezTo>
                            <a:pt x="27" y="296"/>
                            <a:pt x="40" y="279"/>
                            <a:pt x="57" y="267"/>
                          </a:cubicBezTo>
                          <a:cubicBezTo>
                            <a:pt x="73" y="255"/>
                            <a:pt x="104" y="253"/>
                            <a:pt x="116" y="252"/>
                          </a:cubicBezTo>
                          <a:cubicBezTo>
                            <a:pt x="143" y="288"/>
                            <a:pt x="193" y="303"/>
                            <a:pt x="241" y="287"/>
                          </a:cubicBezTo>
                          <a:cubicBezTo>
                            <a:pt x="452" y="214"/>
                            <a:pt x="452" y="214"/>
                            <a:pt x="452" y="214"/>
                          </a:cubicBezTo>
                          <a:cubicBezTo>
                            <a:pt x="510" y="194"/>
                            <a:pt x="543" y="134"/>
                            <a:pt x="524" y="81"/>
                          </a:cubicBezTo>
                          <a:close/>
                        </a:path>
                      </a:pathLst>
                    </a:custGeom>
                    <a:solidFill>
                      <a:srgbClr val="FFF5EE"/>
                    </a:solidFill>
                    <a:ln w="12700">
                      <a:solidFill>
                        <a:schemeClr val="accent3">
                          <a:lumMod val="50000"/>
                        </a:schemeClr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674" name="Oval 673">
                      <a:extLst>
                        <a:ext uri="{FF2B5EF4-FFF2-40B4-BE49-F238E27FC236}">
                          <a16:creationId xmlns:a16="http://schemas.microsoft.com/office/drawing/2014/main" id="{8E2DBF8E-0A6E-4637-80B8-72362A6EA990}"/>
                        </a:ext>
                      </a:extLst>
                    </p:cNvPr>
                    <p:cNvSpPr/>
                    <p:nvPr/>
                  </p:nvSpPr>
                  <p:spPr>
                    <a:xfrm rot="21075255">
                      <a:off x="2344920" y="569286"/>
                      <a:ext cx="925445" cy="524066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12700">
                      <a:solidFill>
                        <a:schemeClr val="accent3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675" name="Oval 674">
                      <a:extLst>
                        <a:ext uri="{FF2B5EF4-FFF2-40B4-BE49-F238E27FC236}">
                          <a16:creationId xmlns:a16="http://schemas.microsoft.com/office/drawing/2014/main" id="{507C78B3-4884-488A-83C5-5BB5B3E23FE5}"/>
                        </a:ext>
                      </a:extLst>
                    </p:cNvPr>
                    <p:cNvSpPr/>
                    <p:nvPr/>
                  </p:nvSpPr>
                  <p:spPr>
                    <a:xfrm rot="4968373">
                      <a:off x="2804734" y="706844"/>
                      <a:ext cx="226356" cy="205493"/>
                    </a:xfrm>
                    <a:prstGeom prst="ellipse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676" name="Oval 675">
                      <a:extLst>
                        <a:ext uri="{FF2B5EF4-FFF2-40B4-BE49-F238E27FC236}">
                          <a16:creationId xmlns:a16="http://schemas.microsoft.com/office/drawing/2014/main" id="{7D9C6502-157A-4BC7-AADA-A3A7F62B3446}"/>
                        </a:ext>
                      </a:extLst>
                    </p:cNvPr>
                    <p:cNvSpPr/>
                    <p:nvPr/>
                  </p:nvSpPr>
                  <p:spPr>
                    <a:xfrm rot="4968373">
                      <a:off x="2587869" y="855886"/>
                      <a:ext cx="113165" cy="103070"/>
                    </a:xfrm>
                    <a:prstGeom prst="ellipse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sp>
                <p:nvSpPr>
                  <p:cNvPr id="672" name="Oval 671">
                    <a:extLst>
                      <a:ext uri="{FF2B5EF4-FFF2-40B4-BE49-F238E27FC236}">
                        <a16:creationId xmlns:a16="http://schemas.microsoft.com/office/drawing/2014/main" id="{AE9018FE-A8A8-41BB-A2C3-E1883EAA8463}"/>
                      </a:ext>
                    </a:extLst>
                  </p:cNvPr>
                  <p:cNvSpPr/>
                  <p:nvPr/>
                </p:nvSpPr>
                <p:spPr>
                  <a:xfrm rot="5687016">
                    <a:off x="2564390" y="5060830"/>
                    <a:ext cx="677536" cy="841597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689" name="Group 7">
              <a:extLst>
                <a:ext uri="{FF2B5EF4-FFF2-40B4-BE49-F238E27FC236}">
                  <a16:creationId xmlns:a16="http://schemas.microsoft.com/office/drawing/2014/main" id="{0384C441-74EB-4D28-87DA-392B4F5E7C0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063837" y="6089653"/>
              <a:ext cx="558439" cy="543161"/>
              <a:chOff x="4512" y="2592"/>
              <a:chExt cx="328" cy="320"/>
            </a:xfrm>
          </p:grpSpPr>
          <p:sp>
            <p:nvSpPr>
              <p:cNvPr id="690" name="Freeform 8">
                <a:extLst>
                  <a:ext uri="{FF2B5EF4-FFF2-40B4-BE49-F238E27FC236}">
                    <a16:creationId xmlns:a16="http://schemas.microsoft.com/office/drawing/2014/main" id="{4B29E372-4D03-4497-9749-8BCBABB2225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521" y="2592"/>
                <a:ext cx="319" cy="320"/>
              </a:xfrm>
              <a:custGeom>
                <a:avLst/>
                <a:gdLst>
                  <a:gd name="T0" fmla="*/ 13 w 187"/>
                  <a:gd name="T1" fmla="*/ 114 h 187"/>
                  <a:gd name="T2" fmla="*/ 55 w 187"/>
                  <a:gd name="T3" fmla="*/ 164 h 187"/>
                  <a:gd name="T4" fmla="*/ 167 w 187"/>
                  <a:gd name="T5" fmla="*/ 123 h 187"/>
                  <a:gd name="T6" fmla="*/ 119 w 187"/>
                  <a:gd name="T7" fmla="*/ 10 h 187"/>
                  <a:gd name="T8" fmla="*/ 37 w 187"/>
                  <a:gd name="T9" fmla="*/ 24 h 187"/>
                  <a:gd name="T10" fmla="*/ 13 w 187"/>
                  <a:gd name="T11" fmla="*/ 11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187">
                    <a:moveTo>
                      <a:pt x="13" y="114"/>
                    </a:moveTo>
                    <a:cubicBezTo>
                      <a:pt x="20" y="139"/>
                      <a:pt x="38" y="156"/>
                      <a:pt x="55" y="164"/>
                    </a:cubicBezTo>
                    <a:cubicBezTo>
                      <a:pt x="78" y="175"/>
                      <a:pt x="146" y="187"/>
                      <a:pt x="167" y="123"/>
                    </a:cubicBezTo>
                    <a:cubicBezTo>
                      <a:pt x="187" y="56"/>
                      <a:pt x="143" y="18"/>
                      <a:pt x="119" y="10"/>
                    </a:cubicBezTo>
                    <a:cubicBezTo>
                      <a:pt x="89" y="0"/>
                      <a:pt x="58" y="4"/>
                      <a:pt x="37" y="24"/>
                    </a:cubicBezTo>
                    <a:cubicBezTo>
                      <a:pt x="17" y="42"/>
                      <a:pt x="0" y="68"/>
                      <a:pt x="13" y="114"/>
                    </a:cubicBezTo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" name="Freeform 9">
                <a:extLst>
                  <a:ext uri="{FF2B5EF4-FFF2-40B4-BE49-F238E27FC236}">
                    <a16:creationId xmlns:a16="http://schemas.microsoft.com/office/drawing/2014/main" id="{CEE0F693-F7F9-4564-B7D5-4FA1E16C317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512" y="2613"/>
                <a:ext cx="132" cy="181"/>
              </a:xfrm>
              <a:custGeom>
                <a:avLst/>
                <a:gdLst>
                  <a:gd name="T0" fmla="*/ 731 w 731"/>
                  <a:gd name="T1" fmla="*/ 0 h 1010"/>
                  <a:gd name="T2" fmla="*/ 240 w 731"/>
                  <a:gd name="T3" fmla="*/ 1010 h 1010"/>
                  <a:gd name="T4" fmla="*/ 731 w 731"/>
                  <a:gd name="T5" fmla="*/ 0 h 10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31" h="1010">
                    <a:moveTo>
                      <a:pt x="731" y="0"/>
                    </a:moveTo>
                    <a:cubicBezTo>
                      <a:pt x="299" y="26"/>
                      <a:pt x="0" y="639"/>
                      <a:pt x="240" y="1010"/>
                    </a:cubicBezTo>
                    <a:cubicBezTo>
                      <a:pt x="94" y="584"/>
                      <a:pt x="306" y="134"/>
                      <a:pt x="7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" name="Freeform 10">
                <a:extLst>
                  <a:ext uri="{FF2B5EF4-FFF2-40B4-BE49-F238E27FC236}">
                    <a16:creationId xmlns:a16="http://schemas.microsoft.com/office/drawing/2014/main" id="{D64FAA7D-EA5F-49F8-A497-9AEBE66D896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4838809">
                <a:off x="4568" y="2657"/>
                <a:ext cx="239" cy="220"/>
              </a:xfrm>
              <a:custGeom>
                <a:avLst/>
                <a:gdLst>
                  <a:gd name="T0" fmla="*/ 33 w 140"/>
                  <a:gd name="T1" fmla="*/ 118 h 128"/>
                  <a:gd name="T2" fmla="*/ 80 w 140"/>
                  <a:gd name="T3" fmla="*/ 122 h 128"/>
                  <a:gd name="T4" fmla="*/ 121 w 140"/>
                  <a:gd name="T5" fmla="*/ 44 h 128"/>
                  <a:gd name="T6" fmla="*/ 39 w 140"/>
                  <a:gd name="T7" fmla="*/ 10 h 128"/>
                  <a:gd name="T8" fmla="*/ 2 w 140"/>
                  <a:gd name="T9" fmla="*/ 59 h 128"/>
                  <a:gd name="T10" fmla="*/ 33 w 140"/>
                  <a:gd name="T11" fmla="*/ 11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0" h="128">
                    <a:moveTo>
                      <a:pt x="33" y="118"/>
                    </a:moveTo>
                    <a:cubicBezTo>
                      <a:pt x="49" y="128"/>
                      <a:pt x="67" y="127"/>
                      <a:pt x="80" y="122"/>
                    </a:cubicBezTo>
                    <a:cubicBezTo>
                      <a:pt x="98" y="116"/>
                      <a:pt x="140" y="88"/>
                      <a:pt x="121" y="44"/>
                    </a:cubicBezTo>
                    <a:cubicBezTo>
                      <a:pt x="99" y="0"/>
                      <a:pt x="57" y="2"/>
                      <a:pt x="39" y="10"/>
                    </a:cubicBezTo>
                    <a:cubicBezTo>
                      <a:pt x="19" y="20"/>
                      <a:pt x="4" y="38"/>
                      <a:pt x="2" y="59"/>
                    </a:cubicBezTo>
                    <a:cubicBezTo>
                      <a:pt x="0" y="79"/>
                      <a:pt x="3" y="100"/>
                      <a:pt x="33" y="118"/>
                    </a:cubicBezTo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" name="Freeform 11">
                <a:extLst>
                  <a:ext uri="{FF2B5EF4-FFF2-40B4-BE49-F238E27FC236}">
                    <a16:creationId xmlns:a16="http://schemas.microsoft.com/office/drawing/2014/main" id="{761922FE-A11C-4167-825C-1C9C40DBB18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20945416">
                <a:off x="4585" y="2719"/>
                <a:ext cx="73" cy="117"/>
              </a:xfrm>
              <a:custGeom>
                <a:avLst/>
                <a:gdLst>
                  <a:gd name="T0" fmla="*/ 43 w 43"/>
                  <a:gd name="T1" fmla="*/ 0 h 68"/>
                  <a:gd name="T2" fmla="*/ 18 w 43"/>
                  <a:gd name="T3" fmla="*/ 68 h 68"/>
                  <a:gd name="T4" fmla="*/ 43 w 43"/>
                  <a:gd name="T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68">
                    <a:moveTo>
                      <a:pt x="43" y="0"/>
                    </a:moveTo>
                    <a:cubicBezTo>
                      <a:pt x="11" y="6"/>
                      <a:pt x="0" y="50"/>
                      <a:pt x="18" y="68"/>
                    </a:cubicBezTo>
                    <a:cubicBezTo>
                      <a:pt x="6" y="38"/>
                      <a:pt x="23" y="11"/>
                      <a:pt x="4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694" name="Group 693">
              <a:extLst>
                <a:ext uri="{FF2B5EF4-FFF2-40B4-BE49-F238E27FC236}">
                  <a16:creationId xmlns:a16="http://schemas.microsoft.com/office/drawing/2014/main" id="{5998E698-13C7-4F61-AC66-E3027C27C4BF}"/>
                </a:ext>
              </a:extLst>
            </p:cNvPr>
            <p:cNvGrpSpPr/>
            <p:nvPr/>
          </p:nvGrpSpPr>
          <p:grpSpPr>
            <a:xfrm>
              <a:off x="5266874" y="6089653"/>
              <a:ext cx="588745" cy="542268"/>
              <a:chOff x="1317106" y="5310282"/>
              <a:chExt cx="712420" cy="692929"/>
            </a:xfrm>
          </p:grpSpPr>
          <p:grpSp>
            <p:nvGrpSpPr>
              <p:cNvPr id="695" name="Group 7">
                <a:extLst>
                  <a:ext uri="{FF2B5EF4-FFF2-40B4-BE49-F238E27FC236}">
                    <a16:creationId xmlns:a16="http://schemas.microsoft.com/office/drawing/2014/main" id="{4DF02F79-F9CF-44CE-A664-9AA9C711A009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1317106" y="5310282"/>
                <a:ext cx="712420" cy="692929"/>
                <a:chOff x="4512" y="2592"/>
                <a:chExt cx="328" cy="320"/>
              </a:xfrm>
            </p:grpSpPr>
            <p:sp>
              <p:nvSpPr>
                <p:cNvPr id="714" name="Freeform 8">
                  <a:extLst>
                    <a:ext uri="{FF2B5EF4-FFF2-40B4-BE49-F238E27FC236}">
                      <a16:creationId xmlns:a16="http://schemas.microsoft.com/office/drawing/2014/main" id="{D09817F4-253E-4FED-A3A5-28139A39BAD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521" y="2592"/>
                  <a:ext cx="319" cy="320"/>
                </a:xfrm>
                <a:custGeom>
                  <a:avLst/>
                  <a:gdLst>
                    <a:gd name="T0" fmla="*/ 13 w 187"/>
                    <a:gd name="T1" fmla="*/ 114 h 187"/>
                    <a:gd name="T2" fmla="*/ 55 w 187"/>
                    <a:gd name="T3" fmla="*/ 164 h 187"/>
                    <a:gd name="T4" fmla="*/ 167 w 187"/>
                    <a:gd name="T5" fmla="*/ 123 h 187"/>
                    <a:gd name="T6" fmla="*/ 119 w 187"/>
                    <a:gd name="T7" fmla="*/ 10 h 187"/>
                    <a:gd name="T8" fmla="*/ 37 w 187"/>
                    <a:gd name="T9" fmla="*/ 24 h 187"/>
                    <a:gd name="T10" fmla="*/ 13 w 187"/>
                    <a:gd name="T11" fmla="*/ 114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7" h="187">
                      <a:moveTo>
                        <a:pt x="13" y="114"/>
                      </a:moveTo>
                      <a:cubicBezTo>
                        <a:pt x="20" y="139"/>
                        <a:pt x="38" y="156"/>
                        <a:pt x="55" y="164"/>
                      </a:cubicBezTo>
                      <a:cubicBezTo>
                        <a:pt x="78" y="175"/>
                        <a:pt x="146" y="187"/>
                        <a:pt x="167" y="123"/>
                      </a:cubicBezTo>
                      <a:cubicBezTo>
                        <a:pt x="187" y="56"/>
                        <a:pt x="143" y="18"/>
                        <a:pt x="119" y="10"/>
                      </a:cubicBezTo>
                      <a:cubicBezTo>
                        <a:pt x="89" y="0"/>
                        <a:pt x="58" y="4"/>
                        <a:pt x="37" y="24"/>
                      </a:cubicBezTo>
                      <a:cubicBezTo>
                        <a:pt x="17" y="42"/>
                        <a:pt x="0" y="68"/>
                        <a:pt x="13" y="114"/>
                      </a:cubicBezTo>
                    </a:path>
                  </a:pathLst>
                </a:cu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15" name="Freeform 9">
                  <a:extLst>
                    <a:ext uri="{FF2B5EF4-FFF2-40B4-BE49-F238E27FC236}">
                      <a16:creationId xmlns:a16="http://schemas.microsoft.com/office/drawing/2014/main" id="{60CFE496-E17D-475A-9E78-3CE08B52DD9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512" y="2613"/>
                  <a:ext cx="132" cy="181"/>
                </a:xfrm>
                <a:custGeom>
                  <a:avLst/>
                  <a:gdLst>
                    <a:gd name="T0" fmla="*/ 731 w 731"/>
                    <a:gd name="T1" fmla="*/ 0 h 1010"/>
                    <a:gd name="T2" fmla="*/ 240 w 731"/>
                    <a:gd name="T3" fmla="*/ 1010 h 1010"/>
                    <a:gd name="T4" fmla="*/ 731 w 731"/>
                    <a:gd name="T5" fmla="*/ 0 h 10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31" h="1010">
                      <a:moveTo>
                        <a:pt x="731" y="0"/>
                      </a:moveTo>
                      <a:cubicBezTo>
                        <a:pt x="299" y="26"/>
                        <a:pt x="0" y="639"/>
                        <a:pt x="240" y="1010"/>
                      </a:cubicBezTo>
                      <a:cubicBezTo>
                        <a:pt x="94" y="584"/>
                        <a:pt x="306" y="134"/>
                        <a:pt x="73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16" name="Freeform 10">
                  <a:extLst>
                    <a:ext uri="{FF2B5EF4-FFF2-40B4-BE49-F238E27FC236}">
                      <a16:creationId xmlns:a16="http://schemas.microsoft.com/office/drawing/2014/main" id="{A6CB3DBF-58E2-47DC-B62E-576DDE39386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14838809">
                  <a:off x="4568" y="2657"/>
                  <a:ext cx="239" cy="220"/>
                </a:xfrm>
                <a:custGeom>
                  <a:avLst/>
                  <a:gdLst>
                    <a:gd name="T0" fmla="*/ 33 w 140"/>
                    <a:gd name="T1" fmla="*/ 118 h 128"/>
                    <a:gd name="T2" fmla="*/ 80 w 140"/>
                    <a:gd name="T3" fmla="*/ 122 h 128"/>
                    <a:gd name="T4" fmla="*/ 121 w 140"/>
                    <a:gd name="T5" fmla="*/ 44 h 128"/>
                    <a:gd name="T6" fmla="*/ 39 w 140"/>
                    <a:gd name="T7" fmla="*/ 10 h 128"/>
                    <a:gd name="T8" fmla="*/ 2 w 140"/>
                    <a:gd name="T9" fmla="*/ 59 h 128"/>
                    <a:gd name="T10" fmla="*/ 33 w 140"/>
                    <a:gd name="T11" fmla="*/ 11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0" h="128">
                      <a:moveTo>
                        <a:pt x="33" y="118"/>
                      </a:moveTo>
                      <a:cubicBezTo>
                        <a:pt x="49" y="128"/>
                        <a:pt x="67" y="127"/>
                        <a:pt x="80" y="122"/>
                      </a:cubicBezTo>
                      <a:cubicBezTo>
                        <a:pt x="98" y="116"/>
                        <a:pt x="140" y="88"/>
                        <a:pt x="121" y="44"/>
                      </a:cubicBezTo>
                      <a:cubicBezTo>
                        <a:pt x="99" y="0"/>
                        <a:pt x="57" y="2"/>
                        <a:pt x="39" y="10"/>
                      </a:cubicBezTo>
                      <a:cubicBezTo>
                        <a:pt x="19" y="20"/>
                        <a:pt x="4" y="38"/>
                        <a:pt x="2" y="59"/>
                      </a:cubicBezTo>
                      <a:cubicBezTo>
                        <a:pt x="0" y="79"/>
                        <a:pt x="3" y="100"/>
                        <a:pt x="33" y="118"/>
                      </a:cubicBezTo>
                    </a:path>
                  </a:pathLst>
                </a:custGeom>
                <a:solidFill>
                  <a:srgbClr val="0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17" name="Freeform 11">
                  <a:extLst>
                    <a:ext uri="{FF2B5EF4-FFF2-40B4-BE49-F238E27FC236}">
                      <a16:creationId xmlns:a16="http://schemas.microsoft.com/office/drawing/2014/main" id="{4B2EBAB3-3757-467B-B7F9-D506DAEAF47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20945416">
                  <a:off x="4585" y="2719"/>
                  <a:ext cx="73" cy="117"/>
                </a:xfrm>
                <a:custGeom>
                  <a:avLst/>
                  <a:gdLst>
                    <a:gd name="T0" fmla="*/ 43 w 43"/>
                    <a:gd name="T1" fmla="*/ 0 h 68"/>
                    <a:gd name="T2" fmla="*/ 18 w 43"/>
                    <a:gd name="T3" fmla="*/ 68 h 68"/>
                    <a:gd name="T4" fmla="*/ 43 w 43"/>
                    <a:gd name="T5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" h="68">
                      <a:moveTo>
                        <a:pt x="43" y="0"/>
                      </a:moveTo>
                      <a:cubicBezTo>
                        <a:pt x="11" y="6"/>
                        <a:pt x="0" y="50"/>
                        <a:pt x="18" y="68"/>
                      </a:cubicBezTo>
                      <a:cubicBezTo>
                        <a:pt x="6" y="38"/>
                        <a:pt x="23" y="11"/>
                        <a:pt x="43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696" name="Group 695">
                <a:extLst>
                  <a:ext uri="{FF2B5EF4-FFF2-40B4-BE49-F238E27FC236}">
                    <a16:creationId xmlns:a16="http://schemas.microsoft.com/office/drawing/2014/main" id="{97E77154-15DB-4084-AE04-A4454E80F168}"/>
                  </a:ext>
                </a:extLst>
              </p:cNvPr>
              <p:cNvGrpSpPr/>
              <p:nvPr/>
            </p:nvGrpSpPr>
            <p:grpSpPr>
              <a:xfrm>
                <a:off x="1457694" y="5686345"/>
                <a:ext cx="303230" cy="176118"/>
                <a:chOff x="3840713" y="5162456"/>
                <a:chExt cx="303230" cy="176118"/>
              </a:xfrm>
            </p:grpSpPr>
            <p:sp>
              <p:nvSpPr>
                <p:cNvPr id="706" name="Oval 705">
                  <a:extLst>
                    <a:ext uri="{FF2B5EF4-FFF2-40B4-BE49-F238E27FC236}">
                      <a16:creationId xmlns:a16="http://schemas.microsoft.com/office/drawing/2014/main" id="{CF8F1739-24CC-4171-BC2A-DAC9AD59A747}"/>
                    </a:ext>
                  </a:extLst>
                </p:cNvPr>
                <p:cNvSpPr/>
                <p:nvPr/>
              </p:nvSpPr>
              <p:spPr>
                <a:xfrm>
                  <a:off x="3851262" y="5172930"/>
                  <a:ext cx="275236" cy="13984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707" name="Group 706">
                  <a:extLst>
                    <a:ext uri="{FF2B5EF4-FFF2-40B4-BE49-F238E27FC236}">
                      <a16:creationId xmlns:a16="http://schemas.microsoft.com/office/drawing/2014/main" id="{75206DBD-135C-4804-8B3B-907C0CE40030}"/>
                    </a:ext>
                  </a:extLst>
                </p:cNvPr>
                <p:cNvGrpSpPr/>
                <p:nvPr/>
              </p:nvGrpSpPr>
              <p:grpSpPr>
                <a:xfrm>
                  <a:off x="3840713" y="5162456"/>
                  <a:ext cx="303230" cy="176118"/>
                  <a:chOff x="2482359" y="5142861"/>
                  <a:chExt cx="841597" cy="737052"/>
                </a:xfrm>
              </p:grpSpPr>
              <p:grpSp>
                <p:nvGrpSpPr>
                  <p:cNvPr id="708" name="Group 707">
                    <a:extLst>
                      <a:ext uri="{FF2B5EF4-FFF2-40B4-BE49-F238E27FC236}">
                        <a16:creationId xmlns:a16="http://schemas.microsoft.com/office/drawing/2014/main" id="{E79F86D5-0072-4C68-9209-164A265ACE7C}"/>
                      </a:ext>
                    </a:extLst>
                  </p:cNvPr>
                  <p:cNvGrpSpPr/>
                  <p:nvPr/>
                </p:nvGrpSpPr>
                <p:grpSpPr>
                  <a:xfrm rot="1843416">
                    <a:off x="2654996" y="5280356"/>
                    <a:ext cx="516971" cy="599557"/>
                    <a:chOff x="2229170" y="569286"/>
                    <a:chExt cx="1041195" cy="1265273"/>
                  </a:xfrm>
                </p:grpSpPr>
                <p:sp>
                  <p:nvSpPr>
                    <p:cNvPr id="710" name="Freeform 52">
                      <a:extLst>
                        <a:ext uri="{FF2B5EF4-FFF2-40B4-BE49-F238E27FC236}">
                          <a16:creationId xmlns:a16="http://schemas.microsoft.com/office/drawing/2014/main" id="{64EEA3E6-6D49-4AFA-B27C-EF03B7C4677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29170" y="574563"/>
                      <a:ext cx="964428" cy="1259996"/>
                    </a:xfrm>
                    <a:custGeom>
                      <a:avLst/>
                      <a:gdLst>
                        <a:gd name="T0" fmla="*/ 524 w 543"/>
                        <a:gd name="T1" fmla="*/ 81 h 709"/>
                        <a:gd name="T2" fmla="*/ 385 w 543"/>
                        <a:gd name="T3" fmla="*/ 19 h 709"/>
                        <a:gd name="T4" fmla="*/ 174 w 543"/>
                        <a:gd name="T5" fmla="*/ 92 h 709"/>
                        <a:gd name="T6" fmla="*/ 102 w 543"/>
                        <a:gd name="T7" fmla="*/ 225 h 709"/>
                        <a:gd name="T8" fmla="*/ 104 w 543"/>
                        <a:gd name="T9" fmla="*/ 230 h 709"/>
                        <a:gd name="T10" fmla="*/ 50 w 543"/>
                        <a:gd name="T11" fmla="*/ 252 h 709"/>
                        <a:gd name="T12" fmla="*/ 6 w 543"/>
                        <a:gd name="T13" fmla="*/ 324 h 709"/>
                        <a:gd name="T14" fmla="*/ 44 w 543"/>
                        <a:gd name="T15" fmla="*/ 397 h 709"/>
                        <a:gd name="T16" fmla="*/ 72 w 543"/>
                        <a:gd name="T17" fmla="*/ 483 h 709"/>
                        <a:gd name="T18" fmla="*/ 64 w 543"/>
                        <a:gd name="T19" fmla="*/ 582 h 709"/>
                        <a:gd name="T20" fmla="*/ 85 w 543"/>
                        <a:gd name="T21" fmla="*/ 602 h 709"/>
                        <a:gd name="T22" fmla="*/ 106 w 543"/>
                        <a:gd name="T23" fmla="*/ 643 h 709"/>
                        <a:gd name="T24" fmla="*/ 78 w 543"/>
                        <a:gd name="T25" fmla="*/ 678 h 709"/>
                        <a:gd name="T26" fmla="*/ 41 w 543"/>
                        <a:gd name="T27" fmla="*/ 709 h 709"/>
                        <a:gd name="T28" fmla="*/ 77 w 543"/>
                        <a:gd name="T29" fmla="*/ 684 h 709"/>
                        <a:gd name="T30" fmla="*/ 114 w 543"/>
                        <a:gd name="T31" fmla="*/ 642 h 709"/>
                        <a:gd name="T32" fmla="*/ 92 w 543"/>
                        <a:gd name="T33" fmla="*/ 593 h 709"/>
                        <a:gd name="T34" fmla="*/ 73 w 543"/>
                        <a:gd name="T35" fmla="*/ 573 h 709"/>
                        <a:gd name="T36" fmla="*/ 85 w 543"/>
                        <a:gd name="T37" fmla="*/ 486 h 709"/>
                        <a:gd name="T38" fmla="*/ 55 w 543"/>
                        <a:gd name="T39" fmla="*/ 384 h 709"/>
                        <a:gd name="T40" fmla="*/ 23 w 543"/>
                        <a:gd name="T41" fmla="*/ 321 h 709"/>
                        <a:gd name="T42" fmla="*/ 57 w 543"/>
                        <a:gd name="T43" fmla="*/ 267 h 709"/>
                        <a:gd name="T44" fmla="*/ 116 w 543"/>
                        <a:gd name="T45" fmla="*/ 252 h 709"/>
                        <a:gd name="T46" fmla="*/ 241 w 543"/>
                        <a:gd name="T47" fmla="*/ 287 h 709"/>
                        <a:gd name="T48" fmla="*/ 452 w 543"/>
                        <a:gd name="T49" fmla="*/ 214 h 709"/>
                        <a:gd name="T50" fmla="*/ 524 w 543"/>
                        <a:gd name="T51" fmla="*/ 81 h 709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543"/>
                        <a:gd name="T79" fmla="*/ 0 h 709"/>
                        <a:gd name="T80" fmla="*/ 543 w 543"/>
                        <a:gd name="T81" fmla="*/ 709 h 709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543" h="709">
                          <a:moveTo>
                            <a:pt x="524" y="81"/>
                          </a:moveTo>
                          <a:cubicBezTo>
                            <a:pt x="506" y="27"/>
                            <a:pt x="444" y="0"/>
                            <a:pt x="385" y="19"/>
                          </a:cubicBezTo>
                          <a:cubicBezTo>
                            <a:pt x="174" y="92"/>
                            <a:pt x="174" y="92"/>
                            <a:pt x="174" y="92"/>
                          </a:cubicBezTo>
                          <a:cubicBezTo>
                            <a:pt x="116" y="112"/>
                            <a:pt x="83" y="172"/>
                            <a:pt x="102" y="225"/>
                          </a:cubicBezTo>
                          <a:cubicBezTo>
                            <a:pt x="102" y="227"/>
                            <a:pt x="103" y="229"/>
                            <a:pt x="104" y="230"/>
                          </a:cubicBezTo>
                          <a:cubicBezTo>
                            <a:pt x="93" y="234"/>
                            <a:pt x="69" y="238"/>
                            <a:pt x="50" y="252"/>
                          </a:cubicBezTo>
                          <a:cubicBezTo>
                            <a:pt x="34" y="264"/>
                            <a:pt x="14" y="285"/>
                            <a:pt x="6" y="324"/>
                          </a:cubicBezTo>
                          <a:cubicBezTo>
                            <a:pt x="0" y="359"/>
                            <a:pt x="22" y="378"/>
                            <a:pt x="44" y="397"/>
                          </a:cubicBezTo>
                          <a:cubicBezTo>
                            <a:pt x="68" y="420"/>
                            <a:pt x="91" y="441"/>
                            <a:pt x="72" y="483"/>
                          </a:cubicBezTo>
                          <a:cubicBezTo>
                            <a:pt x="54" y="519"/>
                            <a:pt x="43" y="552"/>
                            <a:pt x="64" y="582"/>
                          </a:cubicBezTo>
                          <a:cubicBezTo>
                            <a:pt x="67" y="588"/>
                            <a:pt x="79" y="597"/>
                            <a:pt x="85" y="602"/>
                          </a:cubicBezTo>
                          <a:cubicBezTo>
                            <a:pt x="98" y="612"/>
                            <a:pt x="109" y="624"/>
                            <a:pt x="106" y="643"/>
                          </a:cubicBezTo>
                          <a:cubicBezTo>
                            <a:pt x="103" y="657"/>
                            <a:pt x="93" y="668"/>
                            <a:pt x="78" y="678"/>
                          </a:cubicBezTo>
                          <a:cubicBezTo>
                            <a:pt x="65" y="686"/>
                            <a:pt x="51" y="691"/>
                            <a:pt x="41" y="709"/>
                          </a:cubicBezTo>
                          <a:cubicBezTo>
                            <a:pt x="48" y="696"/>
                            <a:pt x="65" y="691"/>
                            <a:pt x="77" y="684"/>
                          </a:cubicBezTo>
                          <a:cubicBezTo>
                            <a:pt x="91" y="674"/>
                            <a:pt x="110" y="665"/>
                            <a:pt x="114" y="642"/>
                          </a:cubicBezTo>
                          <a:cubicBezTo>
                            <a:pt x="120" y="614"/>
                            <a:pt x="105" y="604"/>
                            <a:pt x="92" y="593"/>
                          </a:cubicBezTo>
                          <a:cubicBezTo>
                            <a:pt x="86" y="588"/>
                            <a:pt x="76" y="578"/>
                            <a:pt x="73" y="573"/>
                          </a:cubicBezTo>
                          <a:cubicBezTo>
                            <a:pt x="57" y="547"/>
                            <a:pt x="68" y="522"/>
                            <a:pt x="85" y="486"/>
                          </a:cubicBezTo>
                          <a:cubicBezTo>
                            <a:pt x="110" y="434"/>
                            <a:pt x="80" y="408"/>
                            <a:pt x="55" y="384"/>
                          </a:cubicBezTo>
                          <a:cubicBezTo>
                            <a:pt x="34" y="367"/>
                            <a:pt x="18" y="347"/>
                            <a:pt x="23" y="321"/>
                          </a:cubicBezTo>
                          <a:cubicBezTo>
                            <a:pt x="27" y="296"/>
                            <a:pt x="40" y="279"/>
                            <a:pt x="57" y="267"/>
                          </a:cubicBezTo>
                          <a:cubicBezTo>
                            <a:pt x="73" y="255"/>
                            <a:pt x="104" y="253"/>
                            <a:pt x="116" y="252"/>
                          </a:cubicBezTo>
                          <a:cubicBezTo>
                            <a:pt x="143" y="288"/>
                            <a:pt x="193" y="303"/>
                            <a:pt x="241" y="287"/>
                          </a:cubicBezTo>
                          <a:cubicBezTo>
                            <a:pt x="452" y="214"/>
                            <a:pt x="452" y="214"/>
                            <a:pt x="452" y="214"/>
                          </a:cubicBezTo>
                          <a:cubicBezTo>
                            <a:pt x="510" y="194"/>
                            <a:pt x="543" y="134"/>
                            <a:pt x="524" y="81"/>
                          </a:cubicBezTo>
                          <a:close/>
                        </a:path>
                      </a:pathLst>
                    </a:custGeom>
                    <a:solidFill>
                      <a:srgbClr val="FFF5EE"/>
                    </a:solidFill>
                    <a:ln w="12700">
                      <a:solidFill>
                        <a:schemeClr val="accent3">
                          <a:lumMod val="50000"/>
                        </a:schemeClr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711" name="Oval 710">
                      <a:extLst>
                        <a:ext uri="{FF2B5EF4-FFF2-40B4-BE49-F238E27FC236}">
                          <a16:creationId xmlns:a16="http://schemas.microsoft.com/office/drawing/2014/main" id="{9F485672-9324-422D-9747-6C46F664FA57}"/>
                        </a:ext>
                      </a:extLst>
                    </p:cNvPr>
                    <p:cNvSpPr/>
                    <p:nvPr/>
                  </p:nvSpPr>
                  <p:spPr>
                    <a:xfrm rot="21075255">
                      <a:off x="2344920" y="569286"/>
                      <a:ext cx="925445" cy="524066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12700">
                      <a:solidFill>
                        <a:schemeClr val="accent3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712" name="Oval 711">
                      <a:extLst>
                        <a:ext uri="{FF2B5EF4-FFF2-40B4-BE49-F238E27FC236}">
                          <a16:creationId xmlns:a16="http://schemas.microsoft.com/office/drawing/2014/main" id="{C0F07BEB-64C1-487D-8E92-973AB1A61C66}"/>
                        </a:ext>
                      </a:extLst>
                    </p:cNvPr>
                    <p:cNvSpPr/>
                    <p:nvPr/>
                  </p:nvSpPr>
                  <p:spPr>
                    <a:xfrm rot="4968373">
                      <a:off x="2804749" y="706914"/>
                      <a:ext cx="226355" cy="205491"/>
                    </a:xfrm>
                    <a:prstGeom prst="ellipse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713" name="Oval 712">
                      <a:extLst>
                        <a:ext uri="{FF2B5EF4-FFF2-40B4-BE49-F238E27FC236}">
                          <a16:creationId xmlns:a16="http://schemas.microsoft.com/office/drawing/2014/main" id="{0061C3BF-3426-4804-A558-D3F82395EA5C}"/>
                        </a:ext>
                      </a:extLst>
                    </p:cNvPr>
                    <p:cNvSpPr/>
                    <p:nvPr/>
                  </p:nvSpPr>
                  <p:spPr>
                    <a:xfrm rot="4968373">
                      <a:off x="2587869" y="855886"/>
                      <a:ext cx="113165" cy="103070"/>
                    </a:xfrm>
                    <a:prstGeom prst="ellipse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sp>
                <p:nvSpPr>
                  <p:cNvPr id="709" name="Oval 708">
                    <a:extLst>
                      <a:ext uri="{FF2B5EF4-FFF2-40B4-BE49-F238E27FC236}">
                        <a16:creationId xmlns:a16="http://schemas.microsoft.com/office/drawing/2014/main" id="{A48FA18E-896C-41CF-AFF4-035DECF5EBF3}"/>
                      </a:ext>
                    </a:extLst>
                  </p:cNvPr>
                  <p:cNvSpPr/>
                  <p:nvPr/>
                </p:nvSpPr>
                <p:spPr>
                  <a:xfrm rot="5687016">
                    <a:off x="2564390" y="5060830"/>
                    <a:ext cx="677536" cy="841597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697" name="Group 696">
                <a:extLst>
                  <a:ext uri="{FF2B5EF4-FFF2-40B4-BE49-F238E27FC236}">
                    <a16:creationId xmlns:a16="http://schemas.microsoft.com/office/drawing/2014/main" id="{0C94B5EA-53B2-42C5-86BF-764E3337C554}"/>
                  </a:ext>
                </a:extLst>
              </p:cNvPr>
              <p:cNvGrpSpPr/>
              <p:nvPr/>
            </p:nvGrpSpPr>
            <p:grpSpPr>
              <a:xfrm rot="19670871">
                <a:off x="1378330" y="5447820"/>
                <a:ext cx="303230" cy="176118"/>
                <a:chOff x="3840713" y="5162456"/>
                <a:chExt cx="303230" cy="176118"/>
              </a:xfrm>
            </p:grpSpPr>
            <p:sp>
              <p:nvSpPr>
                <p:cNvPr id="698" name="Oval 697">
                  <a:extLst>
                    <a:ext uri="{FF2B5EF4-FFF2-40B4-BE49-F238E27FC236}">
                      <a16:creationId xmlns:a16="http://schemas.microsoft.com/office/drawing/2014/main" id="{3FDC2714-37B7-4681-A2AC-8F0FDD16D4C6}"/>
                    </a:ext>
                  </a:extLst>
                </p:cNvPr>
                <p:cNvSpPr/>
                <p:nvPr/>
              </p:nvSpPr>
              <p:spPr>
                <a:xfrm>
                  <a:off x="3851262" y="5172930"/>
                  <a:ext cx="275236" cy="13984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699" name="Group 698">
                  <a:extLst>
                    <a:ext uri="{FF2B5EF4-FFF2-40B4-BE49-F238E27FC236}">
                      <a16:creationId xmlns:a16="http://schemas.microsoft.com/office/drawing/2014/main" id="{465BA6AC-27A6-4665-844E-62EB3B49088A}"/>
                    </a:ext>
                  </a:extLst>
                </p:cNvPr>
                <p:cNvGrpSpPr/>
                <p:nvPr/>
              </p:nvGrpSpPr>
              <p:grpSpPr>
                <a:xfrm>
                  <a:off x="3840713" y="5162456"/>
                  <a:ext cx="303230" cy="176118"/>
                  <a:chOff x="2482359" y="5142861"/>
                  <a:chExt cx="841597" cy="737052"/>
                </a:xfrm>
              </p:grpSpPr>
              <p:grpSp>
                <p:nvGrpSpPr>
                  <p:cNvPr id="700" name="Group 699">
                    <a:extLst>
                      <a:ext uri="{FF2B5EF4-FFF2-40B4-BE49-F238E27FC236}">
                        <a16:creationId xmlns:a16="http://schemas.microsoft.com/office/drawing/2014/main" id="{1D57E840-5A5B-4D21-8AF0-F28B691C70C3}"/>
                      </a:ext>
                    </a:extLst>
                  </p:cNvPr>
                  <p:cNvGrpSpPr/>
                  <p:nvPr/>
                </p:nvGrpSpPr>
                <p:grpSpPr>
                  <a:xfrm rot="1843416">
                    <a:off x="2654995" y="5280356"/>
                    <a:ext cx="516971" cy="599557"/>
                    <a:chOff x="2229170" y="569286"/>
                    <a:chExt cx="1041195" cy="1265273"/>
                  </a:xfrm>
                </p:grpSpPr>
                <p:sp>
                  <p:nvSpPr>
                    <p:cNvPr id="702" name="Freeform 52">
                      <a:extLst>
                        <a:ext uri="{FF2B5EF4-FFF2-40B4-BE49-F238E27FC236}">
                          <a16:creationId xmlns:a16="http://schemas.microsoft.com/office/drawing/2014/main" id="{36E7A1C5-1854-4EE2-B33B-93013AA6964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29170" y="574563"/>
                      <a:ext cx="964428" cy="1259996"/>
                    </a:xfrm>
                    <a:custGeom>
                      <a:avLst/>
                      <a:gdLst>
                        <a:gd name="T0" fmla="*/ 524 w 543"/>
                        <a:gd name="T1" fmla="*/ 81 h 709"/>
                        <a:gd name="T2" fmla="*/ 385 w 543"/>
                        <a:gd name="T3" fmla="*/ 19 h 709"/>
                        <a:gd name="T4" fmla="*/ 174 w 543"/>
                        <a:gd name="T5" fmla="*/ 92 h 709"/>
                        <a:gd name="T6" fmla="*/ 102 w 543"/>
                        <a:gd name="T7" fmla="*/ 225 h 709"/>
                        <a:gd name="T8" fmla="*/ 104 w 543"/>
                        <a:gd name="T9" fmla="*/ 230 h 709"/>
                        <a:gd name="T10" fmla="*/ 50 w 543"/>
                        <a:gd name="T11" fmla="*/ 252 h 709"/>
                        <a:gd name="T12" fmla="*/ 6 w 543"/>
                        <a:gd name="T13" fmla="*/ 324 h 709"/>
                        <a:gd name="T14" fmla="*/ 44 w 543"/>
                        <a:gd name="T15" fmla="*/ 397 h 709"/>
                        <a:gd name="T16" fmla="*/ 72 w 543"/>
                        <a:gd name="T17" fmla="*/ 483 h 709"/>
                        <a:gd name="T18" fmla="*/ 64 w 543"/>
                        <a:gd name="T19" fmla="*/ 582 h 709"/>
                        <a:gd name="T20" fmla="*/ 85 w 543"/>
                        <a:gd name="T21" fmla="*/ 602 h 709"/>
                        <a:gd name="T22" fmla="*/ 106 w 543"/>
                        <a:gd name="T23" fmla="*/ 643 h 709"/>
                        <a:gd name="T24" fmla="*/ 78 w 543"/>
                        <a:gd name="T25" fmla="*/ 678 h 709"/>
                        <a:gd name="T26" fmla="*/ 41 w 543"/>
                        <a:gd name="T27" fmla="*/ 709 h 709"/>
                        <a:gd name="T28" fmla="*/ 77 w 543"/>
                        <a:gd name="T29" fmla="*/ 684 h 709"/>
                        <a:gd name="T30" fmla="*/ 114 w 543"/>
                        <a:gd name="T31" fmla="*/ 642 h 709"/>
                        <a:gd name="T32" fmla="*/ 92 w 543"/>
                        <a:gd name="T33" fmla="*/ 593 h 709"/>
                        <a:gd name="T34" fmla="*/ 73 w 543"/>
                        <a:gd name="T35" fmla="*/ 573 h 709"/>
                        <a:gd name="T36" fmla="*/ 85 w 543"/>
                        <a:gd name="T37" fmla="*/ 486 h 709"/>
                        <a:gd name="T38" fmla="*/ 55 w 543"/>
                        <a:gd name="T39" fmla="*/ 384 h 709"/>
                        <a:gd name="T40" fmla="*/ 23 w 543"/>
                        <a:gd name="T41" fmla="*/ 321 h 709"/>
                        <a:gd name="T42" fmla="*/ 57 w 543"/>
                        <a:gd name="T43" fmla="*/ 267 h 709"/>
                        <a:gd name="T44" fmla="*/ 116 w 543"/>
                        <a:gd name="T45" fmla="*/ 252 h 709"/>
                        <a:gd name="T46" fmla="*/ 241 w 543"/>
                        <a:gd name="T47" fmla="*/ 287 h 709"/>
                        <a:gd name="T48" fmla="*/ 452 w 543"/>
                        <a:gd name="T49" fmla="*/ 214 h 709"/>
                        <a:gd name="T50" fmla="*/ 524 w 543"/>
                        <a:gd name="T51" fmla="*/ 81 h 709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543"/>
                        <a:gd name="T79" fmla="*/ 0 h 709"/>
                        <a:gd name="T80" fmla="*/ 543 w 543"/>
                        <a:gd name="T81" fmla="*/ 709 h 709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543" h="709">
                          <a:moveTo>
                            <a:pt x="524" y="81"/>
                          </a:moveTo>
                          <a:cubicBezTo>
                            <a:pt x="506" y="27"/>
                            <a:pt x="444" y="0"/>
                            <a:pt x="385" y="19"/>
                          </a:cubicBezTo>
                          <a:cubicBezTo>
                            <a:pt x="174" y="92"/>
                            <a:pt x="174" y="92"/>
                            <a:pt x="174" y="92"/>
                          </a:cubicBezTo>
                          <a:cubicBezTo>
                            <a:pt x="116" y="112"/>
                            <a:pt x="83" y="172"/>
                            <a:pt x="102" y="225"/>
                          </a:cubicBezTo>
                          <a:cubicBezTo>
                            <a:pt x="102" y="227"/>
                            <a:pt x="103" y="229"/>
                            <a:pt x="104" y="230"/>
                          </a:cubicBezTo>
                          <a:cubicBezTo>
                            <a:pt x="93" y="234"/>
                            <a:pt x="69" y="238"/>
                            <a:pt x="50" y="252"/>
                          </a:cubicBezTo>
                          <a:cubicBezTo>
                            <a:pt x="34" y="264"/>
                            <a:pt x="14" y="285"/>
                            <a:pt x="6" y="324"/>
                          </a:cubicBezTo>
                          <a:cubicBezTo>
                            <a:pt x="0" y="359"/>
                            <a:pt x="22" y="378"/>
                            <a:pt x="44" y="397"/>
                          </a:cubicBezTo>
                          <a:cubicBezTo>
                            <a:pt x="68" y="420"/>
                            <a:pt x="91" y="441"/>
                            <a:pt x="72" y="483"/>
                          </a:cubicBezTo>
                          <a:cubicBezTo>
                            <a:pt x="54" y="519"/>
                            <a:pt x="43" y="552"/>
                            <a:pt x="64" y="582"/>
                          </a:cubicBezTo>
                          <a:cubicBezTo>
                            <a:pt x="67" y="588"/>
                            <a:pt x="79" y="597"/>
                            <a:pt x="85" y="602"/>
                          </a:cubicBezTo>
                          <a:cubicBezTo>
                            <a:pt x="98" y="612"/>
                            <a:pt x="109" y="624"/>
                            <a:pt x="106" y="643"/>
                          </a:cubicBezTo>
                          <a:cubicBezTo>
                            <a:pt x="103" y="657"/>
                            <a:pt x="93" y="668"/>
                            <a:pt x="78" y="678"/>
                          </a:cubicBezTo>
                          <a:cubicBezTo>
                            <a:pt x="65" y="686"/>
                            <a:pt x="51" y="691"/>
                            <a:pt x="41" y="709"/>
                          </a:cubicBezTo>
                          <a:cubicBezTo>
                            <a:pt x="48" y="696"/>
                            <a:pt x="65" y="691"/>
                            <a:pt x="77" y="684"/>
                          </a:cubicBezTo>
                          <a:cubicBezTo>
                            <a:pt x="91" y="674"/>
                            <a:pt x="110" y="665"/>
                            <a:pt x="114" y="642"/>
                          </a:cubicBezTo>
                          <a:cubicBezTo>
                            <a:pt x="120" y="614"/>
                            <a:pt x="105" y="604"/>
                            <a:pt x="92" y="593"/>
                          </a:cubicBezTo>
                          <a:cubicBezTo>
                            <a:pt x="86" y="588"/>
                            <a:pt x="76" y="578"/>
                            <a:pt x="73" y="573"/>
                          </a:cubicBezTo>
                          <a:cubicBezTo>
                            <a:pt x="57" y="547"/>
                            <a:pt x="68" y="522"/>
                            <a:pt x="85" y="486"/>
                          </a:cubicBezTo>
                          <a:cubicBezTo>
                            <a:pt x="110" y="434"/>
                            <a:pt x="80" y="408"/>
                            <a:pt x="55" y="384"/>
                          </a:cubicBezTo>
                          <a:cubicBezTo>
                            <a:pt x="34" y="367"/>
                            <a:pt x="18" y="347"/>
                            <a:pt x="23" y="321"/>
                          </a:cubicBezTo>
                          <a:cubicBezTo>
                            <a:pt x="27" y="296"/>
                            <a:pt x="40" y="279"/>
                            <a:pt x="57" y="267"/>
                          </a:cubicBezTo>
                          <a:cubicBezTo>
                            <a:pt x="73" y="255"/>
                            <a:pt x="104" y="253"/>
                            <a:pt x="116" y="252"/>
                          </a:cubicBezTo>
                          <a:cubicBezTo>
                            <a:pt x="143" y="288"/>
                            <a:pt x="193" y="303"/>
                            <a:pt x="241" y="287"/>
                          </a:cubicBezTo>
                          <a:cubicBezTo>
                            <a:pt x="452" y="214"/>
                            <a:pt x="452" y="214"/>
                            <a:pt x="452" y="214"/>
                          </a:cubicBezTo>
                          <a:cubicBezTo>
                            <a:pt x="510" y="194"/>
                            <a:pt x="543" y="134"/>
                            <a:pt x="524" y="81"/>
                          </a:cubicBezTo>
                          <a:close/>
                        </a:path>
                      </a:pathLst>
                    </a:custGeom>
                    <a:solidFill>
                      <a:srgbClr val="FFF5EE"/>
                    </a:solidFill>
                    <a:ln w="12700">
                      <a:solidFill>
                        <a:schemeClr val="accent3">
                          <a:lumMod val="50000"/>
                        </a:schemeClr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703" name="Oval 702">
                      <a:extLst>
                        <a:ext uri="{FF2B5EF4-FFF2-40B4-BE49-F238E27FC236}">
                          <a16:creationId xmlns:a16="http://schemas.microsoft.com/office/drawing/2014/main" id="{782F2C07-4052-4293-8B10-B46FAE1CBBEB}"/>
                        </a:ext>
                      </a:extLst>
                    </p:cNvPr>
                    <p:cNvSpPr/>
                    <p:nvPr/>
                  </p:nvSpPr>
                  <p:spPr>
                    <a:xfrm rot="21075255">
                      <a:off x="2344920" y="569286"/>
                      <a:ext cx="925445" cy="524066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12700">
                      <a:solidFill>
                        <a:schemeClr val="accent3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704" name="Oval 703">
                      <a:extLst>
                        <a:ext uri="{FF2B5EF4-FFF2-40B4-BE49-F238E27FC236}">
                          <a16:creationId xmlns:a16="http://schemas.microsoft.com/office/drawing/2014/main" id="{6AE69FCA-CE6F-4D4A-9286-B0E7D8C7B2CE}"/>
                        </a:ext>
                      </a:extLst>
                    </p:cNvPr>
                    <p:cNvSpPr/>
                    <p:nvPr/>
                  </p:nvSpPr>
                  <p:spPr>
                    <a:xfrm rot="4968373">
                      <a:off x="2804734" y="706844"/>
                      <a:ext cx="226356" cy="205493"/>
                    </a:xfrm>
                    <a:prstGeom prst="ellipse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705" name="Oval 704">
                      <a:extLst>
                        <a:ext uri="{FF2B5EF4-FFF2-40B4-BE49-F238E27FC236}">
                          <a16:creationId xmlns:a16="http://schemas.microsoft.com/office/drawing/2014/main" id="{06E03E65-F3A4-4F1F-B880-3E26D9B0CEF3}"/>
                        </a:ext>
                      </a:extLst>
                    </p:cNvPr>
                    <p:cNvSpPr/>
                    <p:nvPr/>
                  </p:nvSpPr>
                  <p:spPr>
                    <a:xfrm rot="4968373">
                      <a:off x="2587869" y="855886"/>
                      <a:ext cx="113165" cy="103070"/>
                    </a:xfrm>
                    <a:prstGeom prst="ellipse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sp>
                <p:nvSpPr>
                  <p:cNvPr id="701" name="Oval 700">
                    <a:extLst>
                      <a:ext uri="{FF2B5EF4-FFF2-40B4-BE49-F238E27FC236}">
                        <a16:creationId xmlns:a16="http://schemas.microsoft.com/office/drawing/2014/main" id="{4F84C1F9-CE2C-4B2B-B6DD-CE62F9D27F60}"/>
                      </a:ext>
                    </a:extLst>
                  </p:cNvPr>
                  <p:cNvSpPr/>
                  <p:nvPr/>
                </p:nvSpPr>
                <p:spPr>
                  <a:xfrm rot="5687016">
                    <a:off x="2564390" y="5060830"/>
                    <a:ext cx="677536" cy="841597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718" name="Group 2">
              <a:extLst>
                <a:ext uri="{FF2B5EF4-FFF2-40B4-BE49-F238E27FC236}">
                  <a16:creationId xmlns:a16="http://schemas.microsoft.com/office/drawing/2014/main" id="{960F14CC-B0DD-4AC6-BA23-E8A9162D139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934521" y="6045204"/>
              <a:ext cx="607495" cy="607494"/>
              <a:chOff x="4080" y="3552"/>
              <a:chExt cx="374" cy="374"/>
            </a:xfrm>
          </p:grpSpPr>
          <p:sp>
            <p:nvSpPr>
              <p:cNvPr id="719" name="Freeform 3">
                <a:extLst>
                  <a:ext uri="{FF2B5EF4-FFF2-40B4-BE49-F238E27FC236}">
                    <a16:creationId xmlns:a16="http://schemas.microsoft.com/office/drawing/2014/main" id="{3BF31921-7F53-48A2-B187-4797D0D5DBB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080" y="3552"/>
                <a:ext cx="374" cy="374"/>
              </a:xfrm>
              <a:custGeom>
                <a:avLst/>
                <a:gdLst>
                  <a:gd name="T0" fmla="*/ 13 w 187"/>
                  <a:gd name="T1" fmla="*/ 114 h 187"/>
                  <a:gd name="T2" fmla="*/ 55 w 187"/>
                  <a:gd name="T3" fmla="*/ 164 h 187"/>
                  <a:gd name="T4" fmla="*/ 167 w 187"/>
                  <a:gd name="T5" fmla="*/ 123 h 187"/>
                  <a:gd name="T6" fmla="*/ 119 w 187"/>
                  <a:gd name="T7" fmla="*/ 10 h 187"/>
                  <a:gd name="T8" fmla="*/ 37 w 187"/>
                  <a:gd name="T9" fmla="*/ 24 h 187"/>
                  <a:gd name="T10" fmla="*/ 13 w 187"/>
                  <a:gd name="T11" fmla="*/ 11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187">
                    <a:moveTo>
                      <a:pt x="13" y="114"/>
                    </a:moveTo>
                    <a:cubicBezTo>
                      <a:pt x="20" y="139"/>
                      <a:pt x="38" y="156"/>
                      <a:pt x="55" y="164"/>
                    </a:cubicBezTo>
                    <a:cubicBezTo>
                      <a:pt x="78" y="175"/>
                      <a:pt x="146" y="187"/>
                      <a:pt x="167" y="123"/>
                    </a:cubicBezTo>
                    <a:cubicBezTo>
                      <a:pt x="187" y="56"/>
                      <a:pt x="143" y="18"/>
                      <a:pt x="119" y="10"/>
                    </a:cubicBezTo>
                    <a:cubicBezTo>
                      <a:pt x="89" y="0"/>
                      <a:pt x="58" y="4"/>
                      <a:pt x="37" y="24"/>
                    </a:cubicBezTo>
                    <a:cubicBezTo>
                      <a:pt x="17" y="42"/>
                      <a:pt x="0" y="68"/>
                      <a:pt x="13" y="114"/>
                    </a:cubicBezTo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0" name="Freeform 4">
                <a:extLst>
                  <a:ext uri="{FF2B5EF4-FFF2-40B4-BE49-F238E27FC236}">
                    <a16:creationId xmlns:a16="http://schemas.microsoft.com/office/drawing/2014/main" id="{240DE91F-B17A-4C51-97B3-2602ADCEAE9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081" y="3682"/>
                <a:ext cx="364" cy="214"/>
              </a:xfrm>
              <a:custGeom>
                <a:avLst/>
                <a:gdLst>
                  <a:gd name="T0" fmla="*/ 187 w 364"/>
                  <a:gd name="T1" fmla="*/ 210 h 214"/>
                  <a:gd name="T2" fmla="*/ 324 w 364"/>
                  <a:gd name="T3" fmla="*/ 47 h 214"/>
                  <a:gd name="T4" fmla="*/ 177 w 364"/>
                  <a:gd name="T5" fmla="*/ 78 h 214"/>
                  <a:gd name="T6" fmla="*/ 46 w 364"/>
                  <a:gd name="T7" fmla="*/ 48 h 214"/>
                  <a:gd name="T8" fmla="*/ 187 w 364"/>
                  <a:gd name="T9" fmla="*/ 21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4" h="214">
                    <a:moveTo>
                      <a:pt x="187" y="210"/>
                    </a:moveTo>
                    <a:cubicBezTo>
                      <a:pt x="307" y="206"/>
                      <a:pt x="364" y="91"/>
                      <a:pt x="324" y="47"/>
                    </a:cubicBezTo>
                    <a:cubicBezTo>
                      <a:pt x="283" y="3"/>
                      <a:pt x="256" y="70"/>
                      <a:pt x="177" y="78"/>
                    </a:cubicBezTo>
                    <a:cubicBezTo>
                      <a:pt x="99" y="86"/>
                      <a:pt x="92" y="0"/>
                      <a:pt x="46" y="48"/>
                    </a:cubicBezTo>
                    <a:cubicBezTo>
                      <a:pt x="0" y="96"/>
                      <a:pt x="67" y="214"/>
                      <a:pt x="187" y="210"/>
                    </a:cubicBezTo>
                    <a:close/>
                  </a:path>
                </a:pathLst>
              </a:custGeom>
              <a:solidFill>
                <a:srgbClr val="A34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1" name="Freeform 5">
                <a:extLst>
                  <a:ext uri="{FF2B5EF4-FFF2-40B4-BE49-F238E27FC236}">
                    <a16:creationId xmlns:a16="http://schemas.microsoft.com/office/drawing/2014/main" id="{1FC6813C-EA8B-4A34-AA1D-1A08A3DD7ED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095" y="3563"/>
                <a:ext cx="147" cy="141"/>
              </a:xfrm>
              <a:custGeom>
                <a:avLst/>
                <a:gdLst>
                  <a:gd name="T0" fmla="*/ 147 w 147"/>
                  <a:gd name="T1" fmla="*/ 12 h 141"/>
                  <a:gd name="T2" fmla="*/ 19 w 147"/>
                  <a:gd name="T3" fmla="*/ 141 h 141"/>
                  <a:gd name="T4" fmla="*/ 147 w 147"/>
                  <a:gd name="T5" fmla="*/ 1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7" h="141">
                    <a:moveTo>
                      <a:pt x="147" y="12"/>
                    </a:moveTo>
                    <a:cubicBezTo>
                      <a:pt x="103" y="0"/>
                      <a:pt x="0" y="63"/>
                      <a:pt x="19" y="141"/>
                    </a:cubicBezTo>
                    <a:cubicBezTo>
                      <a:pt x="21" y="64"/>
                      <a:pt x="97" y="19"/>
                      <a:pt x="147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2" name="Oval 6">
                <a:extLst>
                  <a:ext uri="{FF2B5EF4-FFF2-40B4-BE49-F238E27FC236}">
                    <a16:creationId xmlns:a16="http://schemas.microsoft.com/office/drawing/2014/main" id="{FD01FF4A-BB19-46A4-9043-A117D1A947A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320" y="3792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3" name="Oval 7">
                <a:extLst>
                  <a:ext uri="{FF2B5EF4-FFF2-40B4-BE49-F238E27FC236}">
                    <a16:creationId xmlns:a16="http://schemas.microsoft.com/office/drawing/2014/main" id="{C2C8BEFD-812A-4591-ADF8-6012A745E39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224" y="3792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4" name="Oval 8">
                <a:extLst>
                  <a:ext uri="{FF2B5EF4-FFF2-40B4-BE49-F238E27FC236}">
                    <a16:creationId xmlns:a16="http://schemas.microsoft.com/office/drawing/2014/main" id="{DF2F49FB-5FEB-49FF-BAC6-16874A2F216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272" y="3792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5" name="Oval 9">
                <a:extLst>
                  <a:ext uri="{FF2B5EF4-FFF2-40B4-BE49-F238E27FC236}">
                    <a16:creationId xmlns:a16="http://schemas.microsoft.com/office/drawing/2014/main" id="{CA3EDB6E-0D89-4454-BC2C-012B0C7B2AA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201" y="3721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6" name="Oval 10">
                <a:extLst>
                  <a:ext uri="{FF2B5EF4-FFF2-40B4-BE49-F238E27FC236}">
                    <a16:creationId xmlns:a16="http://schemas.microsoft.com/office/drawing/2014/main" id="{D76B1E32-C409-469E-BC53-2013E876B16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153" y="3769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7" name="Oval 11">
                <a:extLst>
                  <a:ext uri="{FF2B5EF4-FFF2-40B4-BE49-F238E27FC236}">
                    <a16:creationId xmlns:a16="http://schemas.microsoft.com/office/drawing/2014/main" id="{B6BFC974-83CC-4AC7-9287-E8E58AD324B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105" y="3721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8" name="Oval 12">
                <a:extLst>
                  <a:ext uri="{FF2B5EF4-FFF2-40B4-BE49-F238E27FC236}">
                    <a16:creationId xmlns:a16="http://schemas.microsoft.com/office/drawing/2014/main" id="{B96C539D-0422-4F30-BBE1-903992B36E8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153" y="3721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9" name="Oval 13">
                <a:extLst>
                  <a:ext uri="{FF2B5EF4-FFF2-40B4-BE49-F238E27FC236}">
                    <a16:creationId xmlns:a16="http://schemas.microsoft.com/office/drawing/2014/main" id="{EA434AC6-529F-42CA-BD81-BDF48CB0680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368" y="3744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30" name="Oval 14">
                <a:extLst>
                  <a:ext uri="{FF2B5EF4-FFF2-40B4-BE49-F238E27FC236}">
                    <a16:creationId xmlns:a16="http://schemas.microsoft.com/office/drawing/2014/main" id="{AD84CD66-76ED-44FB-953E-0C840716880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272" y="3744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31" name="Oval 15">
                <a:extLst>
                  <a:ext uri="{FF2B5EF4-FFF2-40B4-BE49-F238E27FC236}">
                    <a16:creationId xmlns:a16="http://schemas.microsoft.com/office/drawing/2014/main" id="{CDD9B501-89D7-42A7-BB82-250B9D71610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224" y="3696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32" name="Oval 16">
                <a:extLst>
                  <a:ext uri="{FF2B5EF4-FFF2-40B4-BE49-F238E27FC236}">
                    <a16:creationId xmlns:a16="http://schemas.microsoft.com/office/drawing/2014/main" id="{AA69D479-63FB-4547-A7B4-584CC855B1B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272" y="3696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33" name="Oval 17">
                <a:extLst>
                  <a:ext uri="{FF2B5EF4-FFF2-40B4-BE49-F238E27FC236}">
                    <a16:creationId xmlns:a16="http://schemas.microsoft.com/office/drawing/2014/main" id="{2D03A7D6-9184-42CF-A541-0E68424BD78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297" y="3600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34" name="Oval 18">
                <a:extLst>
                  <a:ext uri="{FF2B5EF4-FFF2-40B4-BE49-F238E27FC236}">
                    <a16:creationId xmlns:a16="http://schemas.microsoft.com/office/drawing/2014/main" id="{14B93566-B1F8-408D-8D39-341FF5C28F6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249" y="3648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35" name="Oval 19">
                <a:extLst>
                  <a:ext uri="{FF2B5EF4-FFF2-40B4-BE49-F238E27FC236}">
                    <a16:creationId xmlns:a16="http://schemas.microsoft.com/office/drawing/2014/main" id="{123894EA-5D02-4F16-A2B1-C6440ADE818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201" y="3600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36" name="Oval 20">
                <a:extLst>
                  <a:ext uri="{FF2B5EF4-FFF2-40B4-BE49-F238E27FC236}">
                    <a16:creationId xmlns:a16="http://schemas.microsoft.com/office/drawing/2014/main" id="{1A6916B9-632A-4326-B98D-F4169708A8C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249" y="3600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37" name="Oval 21">
                <a:extLst>
                  <a:ext uri="{FF2B5EF4-FFF2-40B4-BE49-F238E27FC236}">
                    <a16:creationId xmlns:a16="http://schemas.microsoft.com/office/drawing/2014/main" id="{8A885597-7A22-4EC1-9259-687FB7827F0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348" y="3676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38" name="Oval 22">
                <a:extLst>
                  <a:ext uri="{FF2B5EF4-FFF2-40B4-BE49-F238E27FC236}">
                    <a16:creationId xmlns:a16="http://schemas.microsoft.com/office/drawing/2014/main" id="{5C718FD5-B200-4EF9-9543-7065BA50B52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300" y="3724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39" name="Oval 23">
                <a:extLst>
                  <a:ext uri="{FF2B5EF4-FFF2-40B4-BE49-F238E27FC236}">
                    <a16:creationId xmlns:a16="http://schemas.microsoft.com/office/drawing/2014/main" id="{26A66748-7BCE-4E2B-BE18-41B3AC293FE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224" y="3648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40" name="Oval 24">
                <a:extLst>
                  <a:ext uri="{FF2B5EF4-FFF2-40B4-BE49-F238E27FC236}">
                    <a16:creationId xmlns:a16="http://schemas.microsoft.com/office/drawing/2014/main" id="{41DB87AD-BBAD-418D-B97F-0E93E27586A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300" y="3676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41" name="Oval 25">
                <a:extLst>
                  <a:ext uri="{FF2B5EF4-FFF2-40B4-BE49-F238E27FC236}">
                    <a16:creationId xmlns:a16="http://schemas.microsoft.com/office/drawing/2014/main" id="{C0FCC592-1C65-448A-A239-032FC3A4254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151" y="3801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42" name="Oval 26">
                <a:extLst>
                  <a:ext uri="{FF2B5EF4-FFF2-40B4-BE49-F238E27FC236}">
                    <a16:creationId xmlns:a16="http://schemas.microsoft.com/office/drawing/2014/main" id="{2556722B-A333-460D-8E18-07CEF6514E2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250" y="3829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43" name="Oval 27">
                <a:extLst>
                  <a:ext uri="{FF2B5EF4-FFF2-40B4-BE49-F238E27FC236}">
                    <a16:creationId xmlns:a16="http://schemas.microsoft.com/office/drawing/2014/main" id="{B69C94F4-F118-41CD-8F52-A450207F07A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272" y="3840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44" name="Oval 28">
                <a:extLst>
                  <a:ext uri="{FF2B5EF4-FFF2-40B4-BE49-F238E27FC236}">
                    <a16:creationId xmlns:a16="http://schemas.microsoft.com/office/drawing/2014/main" id="{E4CCF570-9593-4455-A8F9-D4225210348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202" y="3829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45" name="Oval 29">
                <a:extLst>
                  <a:ext uri="{FF2B5EF4-FFF2-40B4-BE49-F238E27FC236}">
                    <a16:creationId xmlns:a16="http://schemas.microsoft.com/office/drawing/2014/main" id="{8B5F0ADC-917C-4C17-8553-161389AFF54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320" y="3837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46" name="Oval 30">
                <a:extLst>
                  <a:ext uri="{FF2B5EF4-FFF2-40B4-BE49-F238E27FC236}">
                    <a16:creationId xmlns:a16="http://schemas.microsoft.com/office/drawing/2014/main" id="{23EEC297-2214-476D-8665-F9371F1B2B6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157" y="3648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833" name="Group 832">
              <a:extLst>
                <a:ext uri="{FF2B5EF4-FFF2-40B4-BE49-F238E27FC236}">
                  <a16:creationId xmlns:a16="http://schemas.microsoft.com/office/drawing/2014/main" id="{165C5C06-7E52-4735-8954-CC4DAE138955}"/>
                </a:ext>
              </a:extLst>
            </p:cNvPr>
            <p:cNvGrpSpPr/>
            <p:nvPr/>
          </p:nvGrpSpPr>
          <p:grpSpPr>
            <a:xfrm>
              <a:off x="8110830" y="5892593"/>
              <a:ext cx="575616" cy="607494"/>
              <a:chOff x="6572532" y="4836246"/>
              <a:chExt cx="959965" cy="959964"/>
            </a:xfrm>
          </p:grpSpPr>
          <p:grpSp>
            <p:nvGrpSpPr>
              <p:cNvPr id="834" name="Group 2">
                <a:extLst>
                  <a:ext uri="{FF2B5EF4-FFF2-40B4-BE49-F238E27FC236}">
                    <a16:creationId xmlns:a16="http://schemas.microsoft.com/office/drawing/2014/main" id="{9F03C783-A083-4190-B579-F22D9A88E1C8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572532" y="4836246"/>
                <a:ext cx="959965" cy="959964"/>
                <a:chOff x="4080" y="3552"/>
                <a:chExt cx="374" cy="374"/>
              </a:xfrm>
            </p:grpSpPr>
            <p:sp>
              <p:nvSpPr>
                <p:cNvPr id="862" name="Freeform 3">
                  <a:extLst>
                    <a:ext uri="{FF2B5EF4-FFF2-40B4-BE49-F238E27FC236}">
                      <a16:creationId xmlns:a16="http://schemas.microsoft.com/office/drawing/2014/main" id="{048C42AD-027C-43A5-979E-193F1E2C8FA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080" y="3552"/>
                  <a:ext cx="374" cy="374"/>
                </a:xfrm>
                <a:custGeom>
                  <a:avLst/>
                  <a:gdLst>
                    <a:gd name="T0" fmla="*/ 13 w 187"/>
                    <a:gd name="T1" fmla="*/ 114 h 187"/>
                    <a:gd name="T2" fmla="*/ 55 w 187"/>
                    <a:gd name="T3" fmla="*/ 164 h 187"/>
                    <a:gd name="T4" fmla="*/ 167 w 187"/>
                    <a:gd name="T5" fmla="*/ 123 h 187"/>
                    <a:gd name="T6" fmla="*/ 119 w 187"/>
                    <a:gd name="T7" fmla="*/ 10 h 187"/>
                    <a:gd name="T8" fmla="*/ 37 w 187"/>
                    <a:gd name="T9" fmla="*/ 24 h 187"/>
                    <a:gd name="T10" fmla="*/ 13 w 187"/>
                    <a:gd name="T11" fmla="*/ 114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7" h="187">
                      <a:moveTo>
                        <a:pt x="13" y="114"/>
                      </a:moveTo>
                      <a:cubicBezTo>
                        <a:pt x="20" y="139"/>
                        <a:pt x="38" y="156"/>
                        <a:pt x="55" y="164"/>
                      </a:cubicBezTo>
                      <a:cubicBezTo>
                        <a:pt x="78" y="175"/>
                        <a:pt x="146" y="187"/>
                        <a:pt x="167" y="123"/>
                      </a:cubicBezTo>
                      <a:cubicBezTo>
                        <a:pt x="187" y="56"/>
                        <a:pt x="143" y="18"/>
                        <a:pt x="119" y="10"/>
                      </a:cubicBezTo>
                      <a:cubicBezTo>
                        <a:pt x="89" y="0"/>
                        <a:pt x="58" y="4"/>
                        <a:pt x="37" y="24"/>
                      </a:cubicBezTo>
                      <a:cubicBezTo>
                        <a:pt x="17" y="42"/>
                        <a:pt x="0" y="68"/>
                        <a:pt x="13" y="114"/>
                      </a:cubicBezTo>
                    </a:path>
                  </a:pathLst>
                </a:cu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63" name="Freeform 4">
                  <a:extLst>
                    <a:ext uri="{FF2B5EF4-FFF2-40B4-BE49-F238E27FC236}">
                      <a16:creationId xmlns:a16="http://schemas.microsoft.com/office/drawing/2014/main" id="{74ABDE71-4740-4C69-9141-F8C11EC3A0F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081" y="3682"/>
                  <a:ext cx="364" cy="214"/>
                </a:xfrm>
                <a:custGeom>
                  <a:avLst/>
                  <a:gdLst>
                    <a:gd name="T0" fmla="*/ 187 w 364"/>
                    <a:gd name="T1" fmla="*/ 210 h 214"/>
                    <a:gd name="T2" fmla="*/ 324 w 364"/>
                    <a:gd name="T3" fmla="*/ 47 h 214"/>
                    <a:gd name="T4" fmla="*/ 177 w 364"/>
                    <a:gd name="T5" fmla="*/ 78 h 214"/>
                    <a:gd name="T6" fmla="*/ 46 w 364"/>
                    <a:gd name="T7" fmla="*/ 48 h 214"/>
                    <a:gd name="T8" fmla="*/ 187 w 364"/>
                    <a:gd name="T9" fmla="*/ 210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4" h="214">
                      <a:moveTo>
                        <a:pt x="187" y="210"/>
                      </a:moveTo>
                      <a:cubicBezTo>
                        <a:pt x="307" y="206"/>
                        <a:pt x="364" y="91"/>
                        <a:pt x="324" y="47"/>
                      </a:cubicBezTo>
                      <a:cubicBezTo>
                        <a:pt x="283" y="3"/>
                        <a:pt x="256" y="70"/>
                        <a:pt x="177" y="78"/>
                      </a:cubicBezTo>
                      <a:cubicBezTo>
                        <a:pt x="99" y="86"/>
                        <a:pt x="92" y="0"/>
                        <a:pt x="46" y="48"/>
                      </a:cubicBezTo>
                      <a:cubicBezTo>
                        <a:pt x="0" y="96"/>
                        <a:pt x="67" y="214"/>
                        <a:pt x="187" y="210"/>
                      </a:cubicBezTo>
                      <a:close/>
                    </a:path>
                  </a:pathLst>
                </a:custGeom>
                <a:solidFill>
                  <a:srgbClr val="A347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64" name="Freeform 5">
                  <a:extLst>
                    <a:ext uri="{FF2B5EF4-FFF2-40B4-BE49-F238E27FC236}">
                      <a16:creationId xmlns:a16="http://schemas.microsoft.com/office/drawing/2014/main" id="{AF62938F-B148-472A-9564-81FAB704509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095" y="3563"/>
                  <a:ext cx="147" cy="141"/>
                </a:xfrm>
                <a:custGeom>
                  <a:avLst/>
                  <a:gdLst>
                    <a:gd name="T0" fmla="*/ 147 w 147"/>
                    <a:gd name="T1" fmla="*/ 12 h 141"/>
                    <a:gd name="T2" fmla="*/ 19 w 147"/>
                    <a:gd name="T3" fmla="*/ 141 h 141"/>
                    <a:gd name="T4" fmla="*/ 147 w 147"/>
                    <a:gd name="T5" fmla="*/ 12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7" h="141">
                      <a:moveTo>
                        <a:pt x="147" y="12"/>
                      </a:moveTo>
                      <a:cubicBezTo>
                        <a:pt x="103" y="0"/>
                        <a:pt x="0" y="63"/>
                        <a:pt x="19" y="141"/>
                      </a:cubicBezTo>
                      <a:cubicBezTo>
                        <a:pt x="21" y="64"/>
                        <a:pt x="97" y="19"/>
                        <a:pt x="147" y="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65" name="Oval 6">
                  <a:extLst>
                    <a:ext uri="{FF2B5EF4-FFF2-40B4-BE49-F238E27FC236}">
                      <a16:creationId xmlns:a16="http://schemas.microsoft.com/office/drawing/2014/main" id="{84C16589-F457-4BA4-9E4F-D71A08B5036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20" y="3792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66" name="Oval 7">
                  <a:extLst>
                    <a:ext uri="{FF2B5EF4-FFF2-40B4-BE49-F238E27FC236}">
                      <a16:creationId xmlns:a16="http://schemas.microsoft.com/office/drawing/2014/main" id="{4D325CD6-0759-48B2-B29A-2D6DBC781B5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24" y="3792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67" name="Oval 8">
                  <a:extLst>
                    <a:ext uri="{FF2B5EF4-FFF2-40B4-BE49-F238E27FC236}">
                      <a16:creationId xmlns:a16="http://schemas.microsoft.com/office/drawing/2014/main" id="{4B81FD1E-AB5D-4FBB-BC12-61ADA20C93F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72" y="3792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68" name="Oval 9">
                  <a:extLst>
                    <a:ext uri="{FF2B5EF4-FFF2-40B4-BE49-F238E27FC236}">
                      <a16:creationId xmlns:a16="http://schemas.microsoft.com/office/drawing/2014/main" id="{93052D4C-C8A7-4DAA-B093-808D286C798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01" y="3721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69" name="Oval 10">
                  <a:extLst>
                    <a:ext uri="{FF2B5EF4-FFF2-40B4-BE49-F238E27FC236}">
                      <a16:creationId xmlns:a16="http://schemas.microsoft.com/office/drawing/2014/main" id="{CE6CC9C8-A029-46BA-8635-97112E1AD44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153" y="3769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70" name="Oval 11">
                  <a:extLst>
                    <a:ext uri="{FF2B5EF4-FFF2-40B4-BE49-F238E27FC236}">
                      <a16:creationId xmlns:a16="http://schemas.microsoft.com/office/drawing/2014/main" id="{98B53007-2E3B-435A-BCF4-D27B3B389A2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105" y="3721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71" name="Oval 12">
                  <a:extLst>
                    <a:ext uri="{FF2B5EF4-FFF2-40B4-BE49-F238E27FC236}">
                      <a16:creationId xmlns:a16="http://schemas.microsoft.com/office/drawing/2014/main" id="{97FE1CAE-AA09-4363-A223-71C9AC2C682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153" y="3721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72" name="Oval 13">
                  <a:extLst>
                    <a:ext uri="{FF2B5EF4-FFF2-40B4-BE49-F238E27FC236}">
                      <a16:creationId xmlns:a16="http://schemas.microsoft.com/office/drawing/2014/main" id="{CC49AA9E-0A73-44E8-A6BF-3C7B99FE356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68" y="3744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73" name="Oval 14">
                  <a:extLst>
                    <a:ext uri="{FF2B5EF4-FFF2-40B4-BE49-F238E27FC236}">
                      <a16:creationId xmlns:a16="http://schemas.microsoft.com/office/drawing/2014/main" id="{BC567705-5B26-4CEB-A734-17981E19757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72" y="3744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74" name="Oval 15">
                  <a:extLst>
                    <a:ext uri="{FF2B5EF4-FFF2-40B4-BE49-F238E27FC236}">
                      <a16:creationId xmlns:a16="http://schemas.microsoft.com/office/drawing/2014/main" id="{68284C63-7B5F-42F2-A1F1-8D5E3DA0FB9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24" y="3696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75" name="Oval 16">
                  <a:extLst>
                    <a:ext uri="{FF2B5EF4-FFF2-40B4-BE49-F238E27FC236}">
                      <a16:creationId xmlns:a16="http://schemas.microsoft.com/office/drawing/2014/main" id="{659E5C6F-2396-4D0C-B437-A4B83F51154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72" y="3696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76" name="Oval 17">
                  <a:extLst>
                    <a:ext uri="{FF2B5EF4-FFF2-40B4-BE49-F238E27FC236}">
                      <a16:creationId xmlns:a16="http://schemas.microsoft.com/office/drawing/2014/main" id="{5D4E6D53-200D-4F7E-83D0-92BBF8D2275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97" y="360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77" name="Oval 18">
                  <a:extLst>
                    <a:ext uri="{FF2B5EF4-FFF2-40B4-BE49-F238E27FC236}">
                      <a16:creationId xmlns:a16="http://schemas.microsoft.com/office/drawing/2014/main" id="{BC190D37-589E-4B39-9523-1783BE11032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49" y="3648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78" name="Oval 19">
                  <a:extLst>
                    <a:ext uri="{FF2B5EF4-FFF2-40B4-BE49-F238E27FC236}">
                      <a16:creationId xmlns:a16="http://schemas.microsoft.com/office/drawing/2014/main" id="{68A293B2-3A21-4683-9C69-DBEC05DBC86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01" y="360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79" name="Oval 20">
                  <a:extLst>
                    <a:ext uri="{FF2B5EF4-FFF2-40B4-BE49-F238E27FC236}">
                      <a16:creationId xmlns:a16="http://schemas.microsoft.com/office/drawing/2014/main" id="{B9233EAD-9C4E-4DD9-B46D-4754ADD31E4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49" y="360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80" name="Oval 21">
                  <a:extLst>
                    <a:ext uri="{FF2B5EF4-FFF2-40B4-BE49-F238E27FC236}">
                      <a16:creationId xmlns:a16="http://schemas.microsoft.com/office/drawing/2014/main" id="{7710AE0D-BAFD-48D6-8B4C-2C95A0AD4EE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48" y="3676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81" name="Oval 22">
                  <a:extLst>
                    <a:ext uri="{FF2B5EF4-FFF2-40B4-BE49-F238E27FC236}">
                      <a16:creationId xmlns:a16="http://schemas.microsoft.com/office/drawing/2014/main" id="{339B1E83-E88D-4A22-AE18-59FBF3755AC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00" y="3724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82" name="Oval 23">
                  <a:extLst>
                    <a:ext uri="{FF2B5EF4-FFF2-40B4-BE49-F238E27FC236}">
                      <a16:creationId xmlns:a16="http://schemas.microsoft.com/office/drawing/2014/main" id="{56AED019-B5C9-4376-9104-C5393372A6D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24" y="3648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83" name="Oval 24">
                  <a:extLst>
                    <a:ext uri="{FF2B5EF4-FFF2-40B4-BE49-F238E27FC236}">
                      <a16:creationId xmlns:a16="http://schemas.microsoft.com/office/drawing/2014/main" id="{92C7818E-EBF6-4DAD-BDCF-D41F43ECB68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00" y="3676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84" name="Oval 25">
                  <a:extLst>
                    <a:ext uri="{FF2B5EF4-FFF2-40B4-BE49-F238E27FC236}">
                      <a16:creationId xmlns:a16="http://schemas.microsoft.com/office/drawing/2014/main" id="{7A72C9BE-4031-4197-82C9-A78EC244B82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151" y="3801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85" name="Oval 26">
                  <a:extLst>
                    <a:ext uri="{FF2B5EF4-FFF2-40B4-BE49-F238E27FC236}">
                      <a16:creationId xmlns:a16="http://schemas.microsoft.com/office/drawing/2014/main" id="{269D853B-43E8-4D0F-9BCB-5BE3402A933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50" y="3829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86" name="Oval 27">
                  <a:extLst>
                    <a:ext uri="{FF2B5EF4-FFF2-40B4-BE49-F238E27FC236}">
                      <a16:creationId xmlns:a16="http://schemas.microsoft.com/office/drawing/2014/main" id="{EC16E121-D07A-4514-8282-91896057B16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72" y="384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87" name="Oval 28">
                  <a:extLst>
                    <a:ext uri="{FF2B5EF4-FFF2-40B4-BE49-F238E27FC236}">
                      <a16:creationId xmlns:a16="http://schemas.microsoft.com/office/drawing/2014/main" id="{BD846BFC-179E-4EB0-B6F8-EAE381071F9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02" y="3829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88" name="Oval 29">
                  <a:extLst>
                    <a:ext uri="{FF2B5EF4-FFF2-40B4-BE49-F238E27FC236}">
                      <a16:creationId xmlns:a16="http://schemas.microsoft.com/office/drawing/2014/main" id="{E2ACEDA0-05B1-4997-A668-3A737FE753B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20" y="3837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89" name="Oval 30">
                  <a:extLst>
                    <a:ext uri="{FF2B5EF4-FFF2-40B4-BE49-F238E27FC236}">
                      <a16:creationId xmlns:a16="http://schemas.microsoft.com/office/drawing/2014/main" id="{39EBE9A3-988C-4D75-B8D8-67D987153ED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157" y="3648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835" name="Group 834">
                <a:extLst>
                  <a:ext uri="{FF2B5EF4-FFF2-40B4-BE49-F238E27FC236}">
                    <a16:creationId xmlns:a16="http://schemas.microsoft.com/office/drawing/2014/main" id="{E9A4AD33-BD0C-4BAD-A15A-2D4B65B71894}"/>
                  </a:ext>
                </a:extLst>
              </p:cNvPr>
              <p:cNvGrpSpPr/>
              <p:nvPr/>
            </p:nvGrpSpPr>
            <p:grpSpPr>
              <a:xfrm>
                <a:off x="6674975" y="5179401"/>
                <a:ext cx="303230" cy="176118"/>
                <a:chOff x="3840713" y="5162456"/>
                <a:chExt cx="303230" cy="176118"/>
              </a:xfrm>
            </p:grpSpPr>
            <p:sp>
              <p:nvSpPr>
                <p:cNvPr id="854" name="Oval 853">
                  <a:extLst>
                    <a:ext uri="{FF2B5EF4-FFF2-40B4-BE49-F238E27FC236}">
                      <a16:creationId xmlns:a16="http://schemas.microsoft.com/office/drawing/2014/main" id="{53C34775-5240-48A8-A3AC-77662CE30AD5}"/>
                    </a:ext>
                  </a:extLst>
                </p:cNvPr>
                <p:cNvSpPr/>
                <p:nvPr/>
              </p:nvSpPr>
              <p:spPr>
                <a:xfrm>
                  <a:off x="3851262" y="5172930"/>
                  <a:ext cx="275236" cy="13984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855" name="Group 854">
                  <a:extLst>
                    <a:ext uri="{FF2B5EF4-FFF2-40B4-BE49-F238E27FC236}">
                      <a16:creationId xmlns:a16="http://schemas.microsoft.com/office/drawing/2014/main" id="{752C4DD1-2DC4-45B7-891B-A20C2D77F907}"/>
                    </a:ext>
                  </a:extLst>
                </p:cNvPr>
                <p:cNvGrpSpPr/>
                <p:nvPr/>
              </p:nvGrpSpPr>
              <p:grpSpPr>
                <a:xfrm>
                  <a:off x="3840713" y="5162456"/>
                  <a:ext cx="303230" cy="176118"/>
                  <a:chOff x="2482359" y="5142861"/>
                  <a:chExt cx="841597" cy="737052"/>
                </a:xfrm>
              </p:grpSpPr>
              <p:grpSp>
                <p:nvGrpSpPr>
                  <p:cNvPr id="856" name="Group 855">
                    <a:extLst>
                      <a:ext uri="{FF2B5EF4-FFF2-40B4-BE49-F238E27FC236}">
                        <a16:creationId xmlns:a16="http://schemas.microsoft.com/office/drawing/2014/main" id="{80FE6551-ABD3-4348-AF6D-4AC0F18E5BDF}"/>
                      </a:ext>
                    </a:extLst>
                  </p:cNvPr>
                  <p:cNvGrpSpPr/>
                  <p:nvPr/>
                </p:nvGrpSpPr>
                <p:grpSpPr>
                  <a:xfrm rot="1843416">
                    <a:off x="2654995" y="5280356"/>
                    <a:ext cx="516971" cy="599557"/>
                    <a:chOff x="2229170" y="569286"/>
                    <a:chExt cx="1041195" cy="1265273"/>
                  </a:xfrm>
                </p:grpSpPr>
                <p:sp>
                  <p:nvSpPr>
                    <p:cNvPr id="858" name="Freeform 52">
                      <a:extLst>
                        <a:ext uri="{FF2B5EF4-FFF2-40B4-BE49-F238E27FC236}">
                          <a16:creationId xmlns:a16="http://schemas.microsoft.com/office/drawing/2014/main" id="{D6FA719A-A27A-4FD1-B0DD-A0ADBE7D936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29170" y="574563"/>
                      <a:ext cx="964428" cy="1259996"/>
                    </a:xfrm>
                    <a:custGeom>
                      <a:avLst/>
                      <a:gdLst>
                        <a:gd name="T0" fmla="*/ 524 w 543"/>
                        <a:gd name="T1" fmla="*/ 81 h 709"/>
                        <a:gd name="T2" fmla="*/ 385 w 543"/>
                        <a:gd name="T3" fmla="*/ 19 h 709"/>
                        <a:gd name="T4" fmla="*/ 174 w 543"/>
                        <a:gd name="T5" fmla="*/ 92 h 709"/>
                        <a:gd name="T6" fmla="*/ 102 w 543"/>
                        <a:gd name="T7" fmla="*/ 225 h 709"/>
                        <a:gd name="T8" fmla="*/ 104 w 543"/>
                        <a:gd name="T9" fmla="*/ 230 h 709"/>
                        <a:gd name="T10" fmla="*/ 50 w 543"/>
                        <a:gd name="T11" fmla="*/ 252 h 709"/>
                        <a:gd name="T12" fmla="*/ 6 w 543"/>
                        <a:gd name="T13" fmla="*/ 324 h 709"/>
                        <a:gd name="T14" fmla="*/ 44 w 543"/>
                        <a:gd name="T15" fmla="*/ 397 h 709"/>
                        <a:gd name="T16" fmla="*/ 72 w 543"/>
                        <a:gd name="T17" fmla="*/ 483 h 709"/>
                        <a:gd name="T18" fmla="*/ 64 w 543"/>
                        <a:gd name="T19" fmla="*/ 582 h 709"/>
                        <a:gd name="T20" fmla="*/ 85 w 543"/>
                        <a:gd name="T21" fmla="*/ 602 h 709"/>
                        <a:gd name="T22" fmla="*/ 106 w 543"/>
                        <a:gd name="T23" fmla="*/ 643 h 709"/>
                        <a:gd name="T24" fmla="*/ 78 w 543"/>
                        <a:gd name="T25" fmla="*/ 678 h 709"/>
                        <a:gd name="T26" fmla="*/ 41 w 543"/>
                        <a:gd name="T27" fmla="*/ 709 h 709"/>
                        <a:gd name="T28" fmla="*/ 77 w 543"/>
                        <a:gd name="T29" fmla="*/ 684 h 709"/>
                        <a:gd name="T30" fmla="*/ 114 w 543"/>
                        <a:gd name="T31" fmla="*/ 642 h 709"/>
                        <a:gd name="T32" fmla="*/ 92 w 543"/>
                        <a:gd name="T33" fmla="*/ 593 h 709"/>
                        <a:gd name="T34" fmla="*/ 73 w 543"/>
                        <a:gd name="T35" fmla="*/ 573 h 709"/>
                        <a:gd name="T36" fmla="*/ 85 w 543"/>
                        <a:gd name="T37" fmla="*/ 486 h 709"/>
                        <a:gd name="T38" fmla="*/ 55 w 543"/>
                        <a:gd name="T39" fmla="*/ 384 h 709"/>
                        <a:gd name="T40" fmla="*/ 23 w 543"/>
                        <a:gd name="T41" fmla="*/ 321 h 709"/>
                        <a:gd name="T42" fmla="*/ 57 w 543"/>
                        <a:gd name="T43" fmla="*/ 267 h 709"/>
                        <a:gd name="T44" fmla="*/ 116 w 543"/>
                        <a:gd name="T45" fmla="*/ 252 h 709"/>
                        <a:gd name="T46" fmla="*/ 241 w 543"/>
                        <a:gd name="T47" fmla="*/ 287 h 709"/>
                        <a:gd name="T48" fmla="*/ 452 w 543"/>
                        <a:gd name="T49" fmla="*/ 214 h 709"/>
                        <a:gd name="T50" fmla="*/ 524 w 543"/>
                        <a:gd name="T51" fmla="*/ 81 h 709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543"/>
                        <a:gd name="T79" fmla="*/ 0 h 709"/>
                        <a:gd name="T80" fmla="*/ 543 w 543"/>
                        <a:gd name="T81" fmla="*/ 709 h 709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543" h="709">
                          <a:moveTo>
                            <a:pt x="524" y="81"/>
                          </a:moveTo>
                          <a:cubicBezTo>
                            <a:pt x="506" y="27"/>
                            <a:pt x="444" y="0"/>
                            <a:pt x="385" y="19"/>
                          </a:cubicBezTo>
                          <a:cubicBezTo>
                            <a:pt x="174" y="92"/>
                            <a:pt x="174" y="92"/>
                            <a:pt x="174" y="92"/>
                          </a:cubicBezTo>
                          <a:cubicBezTo>
                            <a:pt x="116" y="112"/>
                            <a:pt x="83" y="172"/>
                            <a:pt x="102" y="225"/>
                          </a:cubicBezTo>
                          <a:cubicBezTo>
                            <a:pt x="102" y="227"/>
                            <a:pt x="103" y="229"/>
                            <a:pt x="104" y="230"/>
                          </a:cubicBezTo>
                          <a:cubicBezTo>
                            <a:pt x="93" y="234"/>
                            <a:pt x="69" y="238"/>
                            <a:pt x="50" y="252"/>
                          </a:cubicBezTo>
                          <a:cubicBezTo>
                            <a:pt x="34" y="264"/>
                            <a:pt x="14" y="285"/>
                            <a:pt x="6" y="324"/>
                          </a:cubicBezTo>
                          <a:cubicBezTo>
                            <a:pt x="0" y="359"/>
                            <a:pt x="22" y="378"/>
                            <a:pt x="44" y="397"/>
                          </a:cubicBezTo>
                          <a:cubicBezTo>
                            <a:pt x="68" y="420"/>
                            <a:pt x="91" y="441"/>
                            <a:pt x="72" y="483"/>
                          </a:cubicBezTo>
                          <a:cubicBezTo>
                            <a:pt x="54" y="519"/>
                            <a:pt x="43" y="552"/>
                            <a:pt x="64" y="582"/>
                          </a:cubicBezTo>
                          <a:cubicBezTo>
                            <a:pt x="67" y="588"/>
                            <a:pt x="79" y="597"/>
                            <a:pt x="85" y="602"/>
                          </a:cubicBezTo>
                          <a:cubicBezTo>
                            <a:pt x="98" y="612"/>
                            <a:pt x="109" y="624"/>
                            <a:pt x="106" y="643"/>
                          </a:cubicBezTo>
                          <a:cubicBezTo>
                            <a:pt x="103" y="657"/>
                            <a:pt x="93" y="668"/>
                            <a:pt x="78" y="678"/>
                          </a:cubicBezTo>
                          <a:cubicBezTo>
                            <a:pt x="65" y="686"/>
                            <a:pt x="51" y="691"/>
                            <a:pt x="41" y="709"/>
                          </a:cubicBezTo>
                          <a:cubicBezTo>
                            <a:pt x="48" y="696"/>
                            <a:pt x="65" y="691"/>
                            <a:pt x="77" y="684"/>
                          </a:cubicBezTo>
                          <a:cubicBezTo>
                            <a:pt x="91" y="674"/>
                            <a:pt x="110" y="665"/>
                            <a:pt x="114" y="642"/>
                          </a:cubicBezTo>
                          <a:cubicBezTo>
                            <a:pt x="120" y="614"/>
                            <a:pt x="105" y="604"/>
                            <a:pt x="92" y="593"/>
                          </a:cubicBezTo>
                          <a:cubicBezTo>
                            <a:pt x="86" y="588"/>
                            <a:pt x="76" y="578"/>
                            <a:pt x="73" y="573"/>
                          </a:cubicBezTo>
                          <a:cubicBezTo>
                            <a:pt x="57" y="547"/>
                            <a:pt x="68" y="522"/>
                            <a:pt x="85" y="486"/>
                          </a:cubicBezTo>
                          <a:cubicBezTo>
                            <a:pt x="110" y="434"/>
                            <a:pt x="80" y="408"/>
                            <a:pt x="55" y="384"/>
                          </a:cubicBezTo>
                          <a:cubicBezTo>
                            <a:pt x="34" y="367"/>
                            <a:pt x="18" y="347"/>
                            <a:pt x="23" y="321"/>
                          </a:cubicBezTo>
                          <a:cubicBezTo>
                            <a:pt x="27" y="296"/>
                            <a:pt x="40" y="279"/>
                            <a:pt x="57" y="267"/>
                          </a:cubicBezTo>
                          <a:cubicBezTo>
                            <a:pt x="73" y="255"/>
                            <a:pt x="104" y="253"/>
                            <a:pt x="116" y="252"/>
                          </a:cubicBezTo>
                          <a:cubicBezTo>
                            <a:pt x="143" y="288"/>
                            <a:pt x="193" y="303"/>
                            <a:pt x="241" y="287"/>
                          </a:cubicBezTo>
                          <a:cubicBezTo>
                            <a:pt x="452" y="214"/>
                            <a:pt x="452" y="214"/>
                            <a:pt x="452" y="214"/>
                          </a:cubicBezTo>
                          <a:cubicBezTo>
                            <a:pt x="510" y="194"/>
                            <a:pt x="543" y="134"/>
                            <a:pt x="524" y="81"/>
                          </a:cubicBezTo>
                          <a:close/>
                        </a:path>
                      </a:pathLst>
                    </a:custGeom>
                    <a:solidFill>
                      <a:srgbClr val="FFF5EE"/>
                    </a:solidFill>
                    <a:ln w="12700">
                      <a:solidFill>
                        <a:schemeClr val="accent3">
                          <a:lumMod val="50000"/>
                        </a:schemeClr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859" name="Oval 858">
                      <a:extLst>
                        <a:ext uri="{FF2B5EF4-FFF2-40B4-BE49-F238E27FC236}">
                          <a16:creationId xmlns:a16="http://schemas.microsoft.com/office/drawing/2014/main" id="{491F0441-5DE8-4A2D-BD2D-7FC06BC11180}"/>
                        </a:ext>
                      </a:extLst>
                    </p:cNvPr>
                    <p:cNvSpPr/>
                    <p:nvPr/>
                  </p:nvSpPr>
                  <p:spPr>
                    <a:xfrm rot="21075255">
                      <a:off x="2344920" y="569286"/>
                      <a:ext cx="925445" cy="524066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12700">
                      <a:solidFill>
                        <a:schemeClr val="accent3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60" name="Oval 859">
                      <a:extLst>
                        <a:ext uri="{FF2B5EF4-FFF2-40B4-BE49-F238E27FC236}">
                          <a16:creationId xmlns:a16="http://schemas.microsoft.com/office/drawing/2014/main" id="{35E8C06F-6711-4305-800D-EEE87B2511F1}"/>
                        </a:ext>
                      </a:extLst>
                    </p:cNvPr>
                    <p:cNvSpPr/>
                    <p:nvPr/>
                  </p:nvSpPr>
                  <p:spPr>
                    <a:xfrm rot="4968373">
                      <a:off x="2804734" y="706844"/>
                      <a:ext cx="226356" cy="205493"/>
                    </a:xfrm>
                    <a:prstGeom prst="ellipse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61" name="Oval 860">
                      <a:extLst>
                        <a:ext uri="{FF2B5EF4-FFF2-40B4-BE49-F238E27FC236}">
                          <a16:creationId xmlns:a16="http://schemas.microsoft.com/office/drawing/2014/main" id="{FC2C25C6-A2E3-425B-9428-AC12B4DB9682}"/>
                        </a:ext>
                      </a:extLst>
                    </p:cNvPr>
                    <p:cNvSpPr/>
                    <p:nvPr/>
                  </p:nvSpPr>
                  <p:spPr>
                    <a:xfrm rot="4968373">
                      <a:off x="2587869" y="855886"/>
                      <a:ext cx="113165" cy="103070"/>
                    </a:xfrm>
                    <a:prstGeom prst="ellipse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sp>
                <p:nvSpPr>
                  <p:cNvPr id="857" name="Oval 856">
                    <a:extLst>
                      <a:ext uri="{FF2B5EF4-FFF2-40B4-BE49-F238E27FC236}">
                        <a16:creationId xmlns:a16="http://schemas.microsoft.com/office/drawing/2014/main" id="{C5AB0E30-9196-4A23-9EE0-76D624FF262B}"/>
                      </a:ext>
                    </a:extLst>
                  </p:cNvPr>
                  <p:cNvSpPr/>
                  <p:nvPr/>
                </p:nvSpPr>
                <p:spPr>
                  <a:xfrm rot="5687016">
                    <a:off x="2564390" y="5060830"/>
                    <a:ext cx="677536" cy="841597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836" name="Group 835">
                <a:extLst>
                  <a:ext uri="{FF2B5EF4-FFF2-40B4-BE49-F238E27FC236}">
                    <a16:creationId xmlns:a16="http://schemas.microsoft.com/office/drawing/2014/main" id="{AED28420-C0A2-4586-89E6-61A97A1CBD32}"/>
                  </a:ext>
                </a:extLst>
              </p:cNvPr>
              <p:cNvGrpSpPr/>
              <p:nvPr/>
            </p:nvGrpSpPr>
            <p:grpSpPr>
              <a:xfrm rot="19934164">
                <a:off x="6695300" y="5393011"/>
                <a:ext cx="303230" cy="176118"/>
                <a:chOff x="3840713" y="5162456"/>
                <a:chExt cx="303230" cy="176118"/>
              </a:xfrm>
            </p:grpSpPr>
            <p:sp>
              <p:nvSpPr>
                <p:cNvPr id="846" name="Oval 845">
                  <a:extLst>
                    <a:ext uri="{FF2B5EF4-FFF2-40B4-BE49-F238E27FC236}">
                      <a16:creationId xmlns:a16="http://schemas.microsoft.com/office/drawing/2014/main" id="{7A5758A7-4231-43A7-AB67-8F27DDAD9784}"/>
                    </a:ext>
                  </a:extLst>
                </p:cNvPr>
                <p:cNvSpPr/>
                <p:nvPr/>
              </p:nvSpPr>
              <p:spPr>
                <a:xfrm>
                  <a:off x="3851262" y="5172930"/>
                  <a:ext cx="275236" cy="13984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847" name="Group 846">
                  <a:extLst>
                    <a:ext uri="{FF2B5EF4-FFF2-40B4-BE49-F238E27FC236}">
                      <a16:creationId xmlns:a16="http://schemas.microsoft.com/office/drawing/2014/main" id="{F4396733-94B6-44DE-84B4-A64485CEC1E5}"/>
                    </a:ext>
                  </a:extLst>
                </p:cNvPr>
                <p:cNvGrpSpPr/>
                <p:nvPr/>
              </p:nvGrpSpPr>
              <p:grpSpPr>
                <a:xfrm>
                  <a:off x="3840713" y="5162456"/>
                  <a:ext cx="303230" cy="176118"/>
                  <a:chOff x="2482359" y="5142861"/>
                  <a:chExt cx="841597" cy="737052"/>
                </a:xfrm>
              </p:grpSpPr>
              <p:grpSp>
                <p:nvGrpSpPr>
                  <p:cNvPr id="848" name="Group 847">
                    <a:extLst>
                      <a:ext uri="{FF2B5EF4-FFF2-40B4-BE49-F238E27FC236}">
                        <a16:creationId xmlns:a16="http://schemas.microsoft.com/office/drawing/2014/main" id="{F4D30D17-68C1-4395-AA2B-45700B74D14E}"/>
                      </a:ext>
                    </a:extLst>
                  </p:cNvPr>
                  <p:cNvGrpSpPr/>
                  <p:nvPr/>
                </p:nvGrpSpPr>
                <p:grpSpPr>
                  <a:xfrm rot="1843416">
                    <a:off x="2654995" y="5280356"/>
                    <a:ext cx="516971" cy="599557"/>
                    <a:chOff x="2229170" y="569286"/>
                    <a:chExt cx="1041195" cy="1265273"/>
                  </a:xfrm>
                </p:grpSpPr>
                <p:sp>
                  <p:nvSpPr>
                    <p:cNvPr id="850" name="Freeform 52">
                      <a:extLst>
                        <a:ext uri="{FF2B5EF4-FFF2-40B4-BE49-F238E27FC236}">
                          <a16:creationId xmlns:a16="http://schemas.microsoft.com/office/drawing/2014/main" id="{92D4E7A5-8D8A-49A7-8DDC-46A1E3B7BA0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29170" y="574563"/>
                      <a:ext cx="964428" cy="1259996"/>
                    </a:xfrm>
                    <a:custGeom>
                      <a:avLst/>
                      <a:gdLst>
                        <a:gd name="T0" fmla="*/ 524 w 543"/>
                        <a:gd name="T1" fmla="*/ 81 h 709"/>
                        <a:gd name="T2" fmla="*/ 385 w 543"/>
                        <a:gd name="T3" fmla="*/ 19 h 709"/>
                        <a:gd name="T4" fmla="*/ 174 w 543"/>
                        <a:gd name="T5" fmla="*/ 92 h 709"/>
                        <a:gd name="T6" fmla="*/ 102 w 543"/>
                        <a:gd name="T7" fmla="*/ 225 h 709"/>
                        <a:gd name="T8" fmla="*/ 104 w 543"/>
                        <a:gd name="T9" fmla="*/ 230 h 709"/>
                        <a:gd name="T10" fmla="*/ 50 w 543"/>
                        <a:gd name="T11" fmla="*/ 252 h 709"/>
                        <a:gd name="T12" fmla="*/ 6 w 543"/>
                        <a:gd name="T13" fmla="*/ 324 h 709"/>
                        <a:gd name="T14" fmla="*/ 44 w 543"/>
                        <a:gd name="T15" fmla="*/ 397 h 709"/>
                        <a:gd name="T16" fmla="*/ 72 w 543"/>
                        <a:gd name="T17" fmla="*/ 483 h 709"/>
                        <a:gd name="T18" fmla="*/ 64 w 543"/>
                        <a:gd name="T19" fmla="*/ 582 h 709"/>
                        <a:gd name="T20" fmla="*/ 85 w 543"/>
                        <a:gd name="T21" fmla="*/ 602 h 709"/>
                        <a:gd name="T22" fmla="*/ 106 w 543"/>
                        <a:gd name="T23" fmla="*/ 643 h 709"/>
                        <a:gd name="T24" fmla="*/ 78 w 543"/>
                        <a:gd name="T25" fmla="*/ 678 h 709"/>
                        <a:gd name="T26" fmla="*/ 41 w 543"/>
                        <a:gd name="T27" fmla="*/ 709 h 709"/>
                        <a:gd name="T28" fmla="*/ 77 w 543"/>
                        <a:gd name="T29" fmla="*/ 684 h 709"/>
                        <a:gd name="T30" fmla="*/ 114 w 543"/>
                        <a:gd name="T31" fmla="*/ 642 h 709"/>
                        <a:gd name="T32" fmla="*/ 92 w 543"/>
                        <a:gd name="T33" fmla="*/ 593 h 709"/>
                        <a:gd name="T34" fmla="*/ 73 w 543"/>
                        <a:gd name="T35" fmla="*/ 573 h 709"/>
                        <a:gd name="T36" fmla="*/ 85 w 543"/>
                        <a:gd name="T37" fmla="*/ 486 h 709"/>
                        <a:gd name="T38" fmla="*/ 55 w 543"/>
                        <a:gd name="T39" fmla="*/ 384 h 709"/>
                        <a:gd name="T40" fmla="*/ 23 w 543"/>
                        <a:gd name="T41" fmla="*/ 321 h 709"/>
                        <a:gd name="T42" fmla="*/ 57 w 543"/>
                        <a:gd name="T43" fmla="*/ 267 h 709"/>
                        <a:gd name="T44" fmla="*/ 116 w 543"/>
                        <a:gd name="T45" fmla="*/ 252 h 709"/>
                        <a:gd name="T46" fmla="*/ 241 w 543"/>
                        <a:gd name="T47" fmla="*/ 287 h 709"/>
                        <a:gd name="T48" fmla="*/ 452 w 543"/>
                        <a:gd name="T49" fmla="*/ 214 h 709"/>
                        <a:gd name="T50" fmla="*/ 524 w 543"/>
                        <a:gd name="T51" fmla="*/ 81 h 709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543"/>
                        <a:gd name="T79" fmla="*/ 0 h 709"/>
                        <a:gd name="T80" fmla="*/ 543 w 543"/>
                        <a:gd name="T81" fmla="*/ 709 h 709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543" h="709">
                          <a:moveTo>
                            <a:pt x="524" y="81"/>
                          </a:moveTo>
                          <a:cubicBezTo>
                            <a:pt x="506" y="27"/>
                            <a:pt x="444" y="0"/>
                            <a:pt x="385" y="19"/>
                          </a:cubicBezTo>
                          <a:cubicBezTo>
                            <a:pt x="174" y="92"/>
                            <a:pt x="174" y="92"/>
                            <a:pt x="174" y="92"/>
                          </a:cubicBezTo>
                          <a:cubicBezTo>
                            <a:pt x="116" y="112"/>
                            <a:pt x="83" y="172"/>
                            <a:pt x="102" y="225"/>
                          </a:cubicBezTo>
                          <a:cubicBezTo>
                            <a:pt x="102" y="227"/>
                            <a:pt x="103" y="229"/>
                            <a:pt x="104" y="230"/>
                          </a:cubicBezTo>
                          <a:cubicBezTo>
                            <a:pt x="93" y="234"/>
                            <a:pt x="69" y="238"/>
                            <a:pt x="50" y="252"/>
                          </a:cubicBezTo>
                          <a:cubicBezTo>
                            <a:pt x="34" y="264"/>
                            <a:pt x="14" y="285"/>
                            <a:pt x="6" y="324"/>
                          </a:cubicBezTo>
                          <a:cubicBezTo>
                            <a:pt x="0" y="359"/>
                            <a:pt x="22" y="378"/>
                            <a:pt x="44" y="397"/>
                          </a:cubicBezTo>
                          <a:cubicBezTo>
                            <a:pt x="68" y="420"/>
                            <a:pt x="91" y="441"/>
                            <a:pt x="72" y="483"/>
                          </a:cubicBezTo>
                          <a:cubicBezTo>
                            <a:pt x="54" y="519"/>
                            <a:pt x="43" y="552"/>
                            <a:pt x="64" y="582"/>
                          </a:cubicBezTo>
                          <a:cubicBezTo>
                            <a:pt x="67" y="588"/>
                            <a:pt x="79" y="597"/>
                            <a:pt x="85" y="602"/>
                          </a:cubicBezTo>
                          <a:cubicBezTo>
                            <a:pt x="98" y="612"/>
                            <a:pt x="109" y="624"/>
                            <a:pt x="106" y="643"/>
                          </a:cubicBezTo>
                          <a:cubicBezTo>
                            <a:pt x="103" y="657"/>
                            <a:pt x="93" y="668"/>
                            <a:pt x="78" y="678"/>
                          </a:cubicBezTo>
                          <a:cubicBezTo>
                            <a:pt x="65" y="686"/>
                            <a:pt x="51" y="691"/>
                            <a:pt x="41" y="709"/>
                          </a:cubicBezTo>
                          <a:cubicBezTo>
                            <a:pt x="48" y="696"/>
                            <a:pt x="65" y="691"/>
                            <a:pt x="77" y="684"/>
                          </a:cubicBezTo>
                          <a:cubicBezTo>
                            <a:pt x="91" y="674"/>
                            <a:pt x="110" y="665"/>
                            <a:pt x="114" y="642"/>
                          </a:cubicBezTo>
                          <a:cubicBezTo>
                            <a:pt x="120" y="614"/>
                            <a:pt x="105" y="604"/>
                            <a:pt x="92" y="593"/>
                          </a:cubicBezTo>
                          <a:cubicBezTo>
                            <a:pt x="86" y="588"/>
                            <a:pt x="76" y="578"/>
                            <a:pt x="73" y="573"/>
                          </a:cubicBezTo>
                          <a:cubicBezTo>
                            <a:pt x="57" y="547"/>
                            <a:pt x="68" y="522"/>
                            <a:pt x="85" y="486"/>
                          </a:cubicBezTo>
                          <a:cubicBezTo>
                            <a:pt x="110" y="434"/>
                            <a:pt x="80" y="408"/>
                            <a:pt x="55" y="384"/>
                          </a:cubicBezTo>
                          <a:cubicBezTo>
                            <a:pt x="34" y="367"/>
                            <a:pt x="18" y="347"/>
                            <a:pt x="23" y="321"/>
                          </a:cubicBezTo>
                          <a:cubicBezTo>
                            <a:pt x="27" y="296"/>
                            <a:pt x="40" y="279"/>
                            <a:pt x="57" y="267"/>
                          </a:cubicBezTo>
                          <a:cubicBezTo>
                            <a:pt x="73" y="255"/>
                            <a:pt x="104" y="253"/>
                            <a:pt x="116" y="252"/>
                          </a:cubicBezTo>
                          <a:cubicBezTo>
                            <a:pt x="143" y="288"/>
                            <a:pt x="193" y="303"/>
                            <a:pt x="241" y="287"/>
                          </a:cubicBezTo>
                          <a:cubicBezTo>
                            <a:pt x="452" y="214"/>
                            <a:pt x="452" y="214"/>
                            <a:pt x="452" y="214"/>
                          </a:cubicBezTo>
                          <a:cubicBezTo>
                            <a:pt x="510" y="194"/>
                            <a:pt x="543" y="134"/>
                            <a:pt x="524" y="81"/>
                          </a:cubicBezTo>
                          <a:close/>
                        </a:path>
                      </a:pathLst>
                    </a:custGeom>
                    <a:solidFill>
                      <a:srgbClr val="FFF5EE"/>
                    </a:solidFill>
                    <a:ln w="12700">
                      <a:solidFill>
                        <a:schemeClr val="accent3">
                          <a:lumMod val="50000"/>
                        </a:schemeClr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851" name="Oval 850">
                      <a:extLst>
                        <a:ext uri="{FF2B5EF4-FFF2-40B4-BE49-F238E27FC236}">
                          <a16:creationId xmlns:a16="http://schemas.microsoft.com/office/drawing/2014/main" id="{B80BA005-A9D1-4DB3-BC27-F14A3F2123D2}"/>
                        </a:ext>
                      </a:extLst>
                    </p:cNvPr>
                    <p:cNvSpPr/>
                    <p:nvPr/>
                  </p:nvSpPr>
                  <p:spPr>
                    <a:xfrm rot="21075255">
                      <a:off x="2344920" y="569286"/>
                      <a:ext cx="925445" cy="524066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12700">
                      <a:solidFill>
                        <a:schemeClr val="accent3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52" name="Oval 851">
                      <a:extLst>
                        <a:ext uri="{FF2B5EF4-FFF2-40B4-BE49-F238E27FC236}">
                          <a16:creationId xmlns:a16="http://schemas.microsoft.com/office/drawing/2014/main" id="{08C29E51-5740-4FBE-A375-8371CA301C53}"/>
                        </a:ext>
                      </a:extLst>
                    </p:cNvPr>
                    <p:cNvSpPr/>
                    <p:nvPr/>
                  </p:nvSpPr>
                  <p:spPr>
                    <a:xfrm rot="4968373">
                      <a:off x="2804734" y="706844"/>
                      <a:ext cx="226356" cy="205493"/>
                    </a:xfrm>
                    <a:prstGeom prst="ellipse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53" name="Oval 852">
                      <a:extLst>
                        <a:ext uri="{FF2B5EF4-FFF2-40B4-BE49-F238E27FC236}">
                          <a16:creationId xmlns:a16="http://schemas.microsoft.com/office/drawing/2014/main" id="{D5FFDE42-F2FD-404B-B32A-660CE518B143}"/>
                        </a:ext>
                      </a:extLst>
                    </p:cNvPr>
                    <p:cNvSpPr/>
                    <p:nvPr/>
                  </p:nvSpPr>
                  <p:spPr>
                    <a:xfrm rot="4968373">
                      <a:off x="2587869" y="855886"/>
                      <a:ext cx="113165" cy="103070"/>
                    </a:xfrm>
                    <a:prstGeom prst="ellipse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sp>
                <p:nvSpPr>
                  <p:cNvPr id="849" name="Oval 848">
                    <a:extLst>
                      <a:ext uri="{FF2B5EF4-FFF2-40B4-BE49-F238E27FC236}">
                        <a16:creationId xmlns:a16="http://schemas.microsoft.com/office/drawing/2014/main" id="{1C3D4FCF-3096-40BC-AFF7-7965F20A43E4}"/>
                      </a:ext>
                    </a:extLst>
                  </p:cNvPr>
                  <p:cNvSpPr/>
                  <p:nvPr/>
                </p:nvSpPr>
                <p:spPr>
                  <a:xfrm rot="5687016">
                    <a:off x="2564390" y="5060830"/>
                    <a:ext cx="677536" cy="841597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837" name="Group 836">
                <a:extLst>
                  <a:ext uri="{FF2B5EF4-FFF2-40B4-BE49-F238E27FC236}">
                    <a16:creationId xmlns:a16="http://schemas.microsoft.com/office/drawing/2014/main" id="{C189748A-2E63-457A-8040-BE89CA0CBE39}"/>
                  </a:ext>
                </a:extLst>
              </p:cNvPr>
              <p:cNvGrpSpPr/>
              <p:nvPr/>
            </p:nvGrpSpPr>
            <p:grpSpPr>
              <a:xfrm>
                <a:off x="6940821" y="5517422"/>
                <a:ext cx="303230" cy="176118"/>
                <a:chOff x="3840713" y="5162456"/>
                <a:chExt cx="303230" cy="176118"/>
              </a:xfrm>
            </p:grpSpPr>
            <p:sp>
              <p:nvSpPr>
                <p:cNvPr id="838" name="Oval 837">
                  <a:extLst>
                    <a:ext uri="{FF2B5EF4-FFF2-40B4-BE49-F238E27FC236}">
                      <a16:creationId xmlns:a16="http://schemas.microsoft.com/office/drawing/2014/main" id="{488363E2-9E7F-4915-ACD7-CF8F460A75E3}"/>
                    </a:ext>
                  </a:extLst>
                </p:cNvPr>
                <p:cNvSpPr/>
                <p:nvPr/>
              </p:nvSpPr>
              <p:spPr>
                <a:xfrm>
                  <a:off x="3851262" y="5172930"/>
                  <a:ext cx="275236" cy="13984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839" name="Group 838">
                  <a:extLst>
                    <a:ext uri="{FF2B5EF4-FFF2-40B4-BE49-F238E27FC236}">
                      <a16:creationId xmlns:a16="http://schemas.microsoft.com/office/drawing/2014/main" id="{0ABB7062-BE0B-48B8-A0A9-70B572F3B5C7}"/>
                    </a:ext>
                  </a:extLst>
                </p:cNvPr>
                <p:cNvGrpSpPr/>
                <p:nvPr/>
              </p:nvGrpSpPr>
              <p:grpSpPr>
                <a:xfrm>
                  <a:off x="3840713" y="5162456"/>
                  <a:ext cx="303230" cy="176118"/>
                  <a:chOff x="2482359" y="5142861"/>
                  <a:chExt cx="841597" cy="737052"/>
                </a:xfrm>
              </p:grpSpPr>
              <p:grpSp>
                <p:nvGrpSpPr>
                  <p:cNvPr id="840" name="Group 839">
                    <a:extLst>
                      <a:ext uri="{FF2B5EF4-FFF2-40B4-BE49-F238E27FC236}">
                        <a16:creationId xmlns:a16="http://schemas.microsoft.com/office/drawing/2014/main" id="{983D5087-D36A-4F8A-B76D-A8F230C26580}"/>
                      </a:ext>
                    </a:extLst>
                  </p:cNvPr>
                  <p:cNvGrpSpPr/>
                  <p:nvPr/>
                </p:nvGrpSpPr>
                <p:grpSpPr>
                  <a:xfrm rot="1843416">
                    <a:off x="2654995" y="5280356"/>
                    <a:ext cx="516971" cy="599557"/>
                    <a:chOff x="2229170" y="569286"/>
                    <a:chExt cx="1041195" cy="1265273"/>
                  </a:xfrm>
                </p:grpSpPr>
                <p:sp>
                  <p:nvSpPr>
                    <p:cNvPr id="842" name="Freeform 52">
                      <a:extLst>
                        <a:ext uri="{FF2B5EF4-FFF2-40B4-BE49-F238E27FC236}">
                          <a16:creationId xmlns:a16="http://schemas.microsoft.com/office/drawing/2014/main" id="{533055A4-DE36-4685-88AD-0501A8C1853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29170" y="574563"/>
                      <a:ext cx="964428" cy="1259996"/>
                    </a:xfrm>
                    <a:custGeom>
                      <a:avLst/>
                      <a:gdLst>
                        <a:gd name="T0" fmla="*/ 524 w 543"/>
                        <a:gd name="T1" fmla="*/ 81 h 709"/>
                        <a:gd name="T2" fmla="*/ 385 w 543"/>
                        <a:gd name="T3" fmla="*/ 19 h 709"/>
                        <a:gd name="T4" fmla="*/ 174 w 543"/>
                        <a:gd name="T5" fmla="*/ 92 h 709"/>
                        <a:gd name="T6" fmla="*/ 102 w 543"/>
                        <a:gd name="T7" fmla="*/ 225 h 709"/>
                        <a:gd name="T8" fmla="*/ 104 w 543"/>
                        <a:gd name="T9" fmla="*/ 230 h 709"/>
                        <a:gd name="T10" fmla="*/ 50 w 543"/>
                        <a:gd name="T11" fmla="*/ 252 h 709"/>
                        <a:gd name="T12" fmla="*/ 6 w 543"/>
                        <a:gd name="T13" fmla="*/ 324 h 709"/>
                        <a:gd name="T14" fmla="*/ 44 w 543"/>
                        <a:gd name="T15" fmla="*/ 397 h 709"/>
                        <a:gd name="T16" fmla="*/ 72 w 543"/>
                        <a:gd name="T17" fmla="*/ 483 h 709"/>
                        <a:gd name="T18" fmla="*/ 64 w 543"/>
                        <a:gd name="T19" fmla="*/ 582 h 709"/>
                        <a:gd name="T20" fmla="*/ 85 w 543"/>
                        <a:gd name="T21" fmla="*/ 602 h 709"/>
                        <a:gd name="T22" fmla="*/ 106 w 543"/>
                        <a:gd name="T23" fmla="*/ 643 h 709"/>
                        <a:gd name="T24" fmla="*/ 78 w 543"/>
                        <a:gd name="T25" fmla="*/ 678 h 709"/>
                        <a:gd name="T26" fmla="*/ 41 w 543"/>
                        <a:gd name="T27" fmla="*/ 709 h 709"/>
                        <a:gd name="T28" fmla="*/ 77 w 543"/>
                        <a:gd name="T29" fmla="*/ 684 h 709"/>
                        <a:gd name="T30" fmla="*/ 114 w 543"/>
                        <a:gd name="T31" fmla="*/ 642 h 709"/>
                        <a:gd name="T32" fmla="*/ 92 w 543"/>
                        <a:gd name="T33" fmla="*/ 593 h 709"/>
                        <a:gd name="T34" fmla="*/ 73 w 543"/>
                        <a:gd name="T35" fmla="*/ 573 h 709"/>
                        <a:gd name="T36" fmla="*/ 85 w 543"/>
                        <a:gd name="T37" fmla="*/ 486 h 709"/>
                        <a:gd name="T38" fmla="*/ 55 w 543"/>
                        <a:gd name="T39" fmla="*/ 384 h 709"/>
                        <a:gd name="T40" fmla="*/ 23 w 543"/>
                        <a:gd name="T41" fmla="*/ 321 h 709"/>
                        <a:gd name="T42" fmla="*/ 57 w 543"/>
                        <a:gd name="T43" fmla="*/ 267 h 709"/>
                        <a:gd name="T44" fmla="*/ 116 w 543"/>
                        <a:gd name="T45" fmla="*/ 252 h 709"/>
                        <a:gd name="T46" fmla="*/ 241 w 543"/>
                        <a:gd name="T47" fmla="*/ 287 h 709"/>
                        <a:gd name="T48" fmla="*/ 452 w 543"/>
                        <a:gd name="T49" fmla="*/ 214 h 709"/>
                        <a:gd name="T50" fmla="*/ 524 w 543"/>
                        <a:gd name="T51" fmla="*/ 81 h 709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543"/>
                        <a:gd name="T79" fmla="*/ 0 h 709"/>
                        <a:gd name="T80" fmla="*/ 543 w 543"/>
                        <a:gd name="T81" fmla="*/ 709 h 709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543" h="709">
                          <a:moveTo>
                            <a:pt x="524" y="81"/>
                          </a:moveTo>
                          <a:cubicBezTo>
                            <a:pt x="506" y="27"/>
                            <a:pt x="444" y="0"/>
                            <a:pt x="385" y="19"/>
                          </a:cubicBezTo>
                          <a:cubicBezTo>
                            <a:pt x="174" y="92"/>
                            <a:pt x="174" y="92"/>
                            <a:pt x="174" y="92"/>
                          </a:cubicBezTo>
                          <a:cubicBezTo>
                            <a:pt x="116" y="112"/>
                            <a:pt x="83" y="172"/>
                            <a:pt x="102" y="225"/>
                          </a:cubicBezTo>
                          <a:cubicBezTo>
                            <a:pt x="102" y="227"/>
                            <a:pt x="103" y="229"/>
                            <a:pt x="104" y="230"/>
                          </a:cubicBezTo>
                          <a:cubicBezTo>
                            <a:pt x="93" y="234"/>
                            <a:pt x="69" y="238"/>
                            <a:pt x="50" y="252"/>
                          </a:cubicBezTo>
                          <a:cubicBezTo>
                            <a:pt x="34" y="264"/>
                            <a:pt x="14" y="285"/>
                            <a:pt x="6" y="324"/>
                          </a:cubicBezTo>
                          <a:cubicBezTo>
                            <a:pt x="0" y="359"/>
                            <a:pt x="22" y="378"/>
                            <a:pt x="44" y="397"/>
                          </a:cubicBezTo>
                          <a:cubicBezTo>
                            <a:pt x="68" y="420"/>
                            <a:pt x="91" y="441"/>
                            <a:pt x="72" y="483"/>
                          </a:cubicBezTo>
                          <a:cubicBezTo>
                            <a:pt x="54" y="519"/>
                            <a:pt x="43" y="552"/>
                            <a:pt x="64" y="582"/>
                          </a:cubicBezTo>
                          <a:cubicBezTo>
                            <a:pt x="67" y="588"/>
                            <a:pt x="79" y="597"/>
                            <a:pt x="85" y="602"/>
                          </a:cubicBezTo>
                          <a:cubicBezTo>
                            <a:pt x="98" y="612"/>
                            <a:pt x="109" y="624"/>
                            <a:pt x="106" y="643"/>
                          </a:cubicBezTo>
                          <a:cubicBezTo>
                            <a:pt x="103" y="657"/>
                            <a:pt x="93" y="668"/>
                            <a:pt x="78" y="678"/>
                          </a:cubicBezTo>
                          <a:cubicBezTo>
                            <a:pt x="65" y="686"/>
                            <a:pt x="51" y="691"/>
                            <a:pt x="41" y="709"/>
                          </a:cubicBezTo>
                          <a:cubicBezTo>
                            <a:pt x="48" y="696"/>
                            <a:pt x="65" y="691"/>
                            <a:pt x="77" y="684"/>
                          </a:cubicBezTo>
                          <a:cubicBezTo>
                            <a:pt x="91" y="674"/>
                            <a:pt x="110" y="665"/>
                            <a:pt x="114" y="642"/>
                          </a:cubicBezTo>
                          <a:cubicBezTo>
                            <a:pt x="120" y="614"/>
                            <a:pt x="105" y="604"/>
                            <a:pt x="92" y="593"/>
                          </a:cubicBezTo>
                          <a:cubicBezTo>
                            <a:pt x="86" y="588"/>
                            <a:pt x="76" y="578"/>
                            <a:pt x="73" y="573"/>
                          </a:cubicBezTo>
                          <a:cubicBezTo>
                            <a:pt x="57" y="547"/>
                            <a:pt x="68" y="522"/>
                            <a:pt x="85" y="486"/>
                          </a:cubicBezTo>
                          <a:cubicBezTo>
                            <a:pt x="110" y="434"/>
                            <a:pt x="80" y="408"/>
                            <a:pt x="55" y="384"/>
                          </a:cubicBezTo>
                          <a:cubicBezTo>
                            <a:pt x="34" y="367"/>
                            <a:pt x="18" y="347"/>
                            <a:pt x="23" y="321"/>
                          </a:cubicBezTo>
                          <a:cubicBezTo>
                            <a:pt x="27" y="296"/>
                            <a:pt x="40" y="279"/>
                            <a:pt x="57" y="267"/>
                          </a:cubicBezTo>
                          <a:cubicBezTo>
                            <a:pt x="73" y="255"/>
                            <a:pt x="104" y="253"/>
                            <a:pt x="116" y="252"/>
                          </a:cubicBezTo>
                          <a:cubicBezTo>
                            <a:pt x="143" y="288"/>
                            <a:pt x="193" y="303"/>
                            <a:pt x="241" y="287"/>
                          </a:cubicBezTo>
                          <a:cubicBezTo>
                            <a:pt x="452" y="214"/>
                            <a:pt x="452" y="214"/>
                            <a:pt x="452" y="214"/>
                          </a:cubicBezTo>
                          <a:cubicBezTo>
                            <a:pt x="510" y="194"/>
                            <a:pt x="543" y="134"/>
                            <a:pt x="524" y="81"/>
                          </a:cubicBezTo>
                          <a:close/>
                        </a:path>
                      </a:pathLst>
                    </a:custGeom>
                    <a:solidFill>
                      <a:srgbClr val="FFF5EE"/>
                    </a:solidFill>
                    <a:ln w="12700">
                      <a:solidFill>
                        <a:schemeClr val="accent3">
                          <a:lumMod val="50000"/>
                        </a:schemeClr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843" name="Oval 842">
                      <a:extLst>
                        <a:ext uri="{FF2B5EF4-FFF2-40B4-BE49-F238E27FC236}">
                          <a16:creationId xmlns:a16="http://schemas.microsoft.com/office/drawing/2014/main" id="{92E2EBEE-86CB-4274-8148-D2F3A64C8BE1}"/>
                        </a:ext>
                      </a:extLst>
                    </p:cNvPr>
                    <p:cNvSpPr/>
                    <p:nvPr/>
                  </p:nvSpPr>
                  <p:spPr>
                    <a:xfrm rot="21075255">
                      <a:off x="2344920" y="569286"/>
                      <a:ext cx="925445" cy="524066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12700">
                      <a:solidFill>
                        <a:schemeClr val="accent3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44" name="Oval 843">
                      <a:extLst>
                        <a:ext uri="{FF2B5EF4-FFF2-40B4-BE49-F238E27FC236}">
                          <a16:creationId xmlns:a16="http://schemas.microsoft.com/office/drawing/2014/main" id="{97CAC054-5551-49EE-B932-B54E7FF8018F}"/>
                        </a:ext>
                      </a:extLst>
                    </p:cNvPr>
                    <p:cNvSpPr/>
                    <p:nvPr/>
                  </p:nvSpPr>
                  <p:spPr>
                    <a:xfrm rot="4968373">
                      <a:off x="2804734" y="706844"/>
                      <a:ext cx="226356" cy="205493"/>
                    </a:xfrm>
                    <a:prstGeom prst="ellipse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45" name="Oval 844">
                      <a:extLst>
                        <a:ext uri="{FF2B5EF4-FFF2-40B4-BE49-F238E27FC236}">
                          <a16:creationId xmlns:a16="http://schemas.microsoft.com/office/drawing/2014/main" id="{B30B4200-98A2-4588-98B1-F8CBBA8BCD5C}"/>
                        </a:ext>
                      </a:extLst>
                    </p:cNvPr>
                    <p:cNvSpPr/>
                    <p:nvPr/>
                  </p:nvSpPr>
                  <p:spPr>
                    <a:xfrm rot="4968373">
                      <a:off x="2587869" y="855886"/>
                      <a:ext cx="113165" cy="103070"/>
                    </a:xfrm>
                    <a:prstGeom prst="ellipse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sp>
                <p:nvSpPr>
                  <p:cNvPr id="841" name="Oval 840">
                    <a:extLst>
                      <a:ext uri="{FF2B5EF4-FFF2-40B4-BE49-F238E27FC236}">
                        <a16:creationId xmlns:a16="http://schemas.microsoft.com/office/drawing/2014/main" id="{31A8922F-792A-4C94-AFBD-3C1D2BB9EAEB}"/>
                      </a:ext>
                    </a:extLst>
                  </p:cNvPr>
                  <p:cNvSpPr/>
                  <p:nvPr/>
                </p:nvSpPr>
                <p:spPr>
                  <a:xfrm rot="5687016">
                    <a:off x="2564390" y="5060830"/>
                    <a:ext cx="677536" cy="841597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218" name="Group 217"/>
            <p:cNvGrpSpPr/>
            <p:nvPr/>
          </p:nvGrpSpPr>
          <p:grpSpPr>
            <a:xfrm>
              <a:off x="8537281" y="5877272"/>
              <a:ext cx="575616" cy="607494"/>
              <a:chOff x="6572532" y="4836246"/>
              <a:chExt cx="959965" cy="959964"/>
            </a:xfrm>
          </p:grpSpPr>
          <p:grpSp>
            <p:nvGrpSpPr>
              <p:cNvPr id="225" name="Group 2"/>
              <p:cNvGrpSpPr>
                <a:grpSpLocks noChangeAspect="1"/>
              </p:cNvGrpSpPr>
              <p:nvPr/>
            </p:nvGrpSpPr>
            <p:grpSpPr bwMode="auto">
              <a:xfrm>
                <a:off x="6572532" y="4836246"/>
                <a:ext cx="959965" cy="959964"/>
                <a:chOff x="4080" y="3552"/>
                <a:chExt cx="374" cy="374"/>
              </a:xfrm>
            </p:grpSpPr>
            <p:sp>
              <p:nvSpPr>
                <p:cNvPr id="253" name="Freeform 3"/>
                <p:cNvSpPr>
                  <a:spLocks noChangeAspect="1"/>
                </p:cNvSpPr>
                <p:nvPr/>
              </p:nvSpPr>
              <p:spPr bwMode="auto">
                <a:xfrm>
                  <a:off x="4080" y="3552"/>
                  <a:ext cx="374" cy="374"/>
                </a:xfrm>
                <a:custGeom>
                  <a:avLst/>
                  <a:gdLst>
                    <a:gd name="T0" fmla="*/ 13 w 187"/>
                    <a:gd name="T1" fmla="*/ 114 h 187"/>
                    <a:gd name="T2" fmla="*/ 55 w 187"/>
                    <a:gd name="T3" fmla="*/ 164 h 187"/>
                    <a:gd name="T4" fmla="*/ 167 w 187"/>
                    <a:gd name="T5" fmla="*/ 123 h 187"/>
                    <a:gd name="T6" fmla="*/ 119 w 187"/>
                    <a:gd name="T7" fmla="*/ 10 h 187"/>
                    <a:gd name="T8" fmla="*/ 37 w 187"/>
                    <a:gd name="T9" fmla="*/ 24 h 187"/>
                    <a:gd name="T10" fmla="*/ 13 w 187"/>
                    <a:gd name="T11" fmla="*/ 114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7" h="187">
                      <a:moveTo>
                        <a:pt x="13" y="114"/>
                      </a:moveTo>
                      <a:cubicBezTo>
                        <a:pt x="20" y="139"/>
                        <a:pt x="38" y="156"/>
                        <a:pt x="55" y="164"/>
                      </a:cubicBezTo>
                      <a:cubicBezTo>
                        <a:pt x="78" y="175"/>
                        <a:pt x="146" y="187"/>
                        <a:pt x="167" y="123"/>
                      </a:cubicBezTo>
                      <a:cubicBezTo>
                        <a:pt x="187" y="56"/>
                        <a:pt x="143" y="18"/>
                        <a:pt x="119" y="10"/>
                      </a:cubicBezTo>
                      <a:cubicBezTo>
                        <a:pt x="89" y="0"/>
                        <a:pt x="58" y="4"/>
                        <a:pt x="37" y="24"/>
                      </a:cubicBezTo>
                      <a:cubicBezTo>
                        <a:pt x="17" y="42"/>
                        <a:pt x="0" y="68"/>
                        <a:pt x="13" y="114"/>
                      </a:cubicBezTo>
                    </a:path>
                  </a:pathLst>
                </a:cu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4" name="Freeform 4"/>
                <p:cNvSpPr>
                  <a:spLocks noChangeAspect="1"/>
                </p:cNvSpPr>
                <p:nvPr/>
              </p:nvSpPr>
              <p:spPr bwMode="auto">
                <a:xfrm>
                  <a:off x="4081" y="3682"/>
                  <a:ext cx="364" cy="214"/>
                </a:xfrm>
                <a:custGeom>
                  <a:avLst/>
                  <a:gdLst>
                    <a:gd name="T0" fmla="*/ 187 w 364"/>
                    <a:gd name="T1" fmla="*/ 210 h 214"/>
                    <a:gd name="T2" fmla="*/ 324 w 364"/>
                    <a:gd name="T3" fmla="*/ 47 h 214"/>
                    <a:gd name="T4" fmla="*/ 177 w 364"/>
                    <a:gd name="T5" fmla="*/ 78 h 214"/>
                    <a:gd name="T6" fmla="*/ 46 w 364"/>
                    <a:gd name="T7" fmla="*/ 48 h 214"/>
                    <a:gd name="T8" fmla="*/ 187 w 364"/>
                    <a:gd name="T9" fmla="*/ 210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4" h="214">
                      <a:moveTo>
                        <a:pt x="187" y="210"/>
                      </a:moveTo>
                      <a:cubicBezTo>
                        <a:pt x="307" y="206"/>
                        <a:pt x="364" y="91"/>
                        <a:pt x="324" y="47"/>
                      </a:cubicBezTo>
                      <a:cubicBezTo>
                        <a:pt x="283" y="3"/>
                        <a:pt x="256" y="70"/>
                        <a:pt x="177" y="78"/>
                      </a:cubicBezTo>
                      <a:cubicBezTo>
                        <a:pt x="99" y="86"/>
                        <a:pt x="92" y="0"/>
                        <a:pt x="46" y="48"/>
                      </a:cubicBezTo>
                      <a:cubicBezTo>
                        <a:pt x="0" y="96"/>
                        <a:pt x="67" y="214"/>
                        <a:pt x="187" y="210"/>
                      </a:cubicBezTo>
                      <a:close/>
                    </a:path>
                  </a:pathLst>
                </a:custGeom>
                <a:solidFill>
                  <a:srgbClr val="A347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5" name="Freeform 5"/>
                <p:cNvSpPr>
                  <a:spLocks noChangeAspect="1"/>
                </p:cNvSpPr>
                <p:nvPr/>
              </p:nvSpPr>
              <p:spPr bwMode="auto">
                <a:xfrm>
                  <a:off x="4095" y="3563"/>
                  <a:ext cx="147" cy="141"/>
                </a:xfrm>
                <a:custGeom>
                  <a:avLst/>
                  <a:gdLst>
                    <a:gd name="T0" fmla="*/ 147 w 147"/>
                    <a:gd name="T1" fmla="*/ 12 h 141"/>
                    <a:gd name="T2" fmla="*/ 19 w 147"/>
                    <a:gd name="T3" fmla="*/ 141 h 141"/>
                    <a:gd name="T4" fmla="*/ 147 w 147"/>
                    <a:gd name="T5" fmla="*/ 12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7" h="141">
                      <a:moveTo>
                        <a:pt x="147" y="12"/>
                      </a:moveTo>
                      <a:cubicBezTo>
                        <a:pt x="103" y="0"/>
                        <a:pt x="0" y="63"/>
                        <a:pt x="19" y="141"/>
                      </a:cubicBezTo>
                      <a:cubicBezTo>
                        <a:pt x="21" y="64"/>
                        <a:pt x="97" y="19"/>
                        <a:pt x="147" y="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" name="Oval 6"/>
                <p:cNvSpPr>
                  <a:spLocks noChangeAspect="1" noChangeArrowheads="1"/>
                </p:cNvSpPr>
                <p:nvPr/>
              </p:nvSpPr>
              <p:spPr bwMode="auto">
                <a:xfrm>
                  <a:off x="4320" y="3792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57" name="Oval 7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" y="3792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58" name="Oval 8"/>
                <p:cNvSpPr>
                  <a:spLocks noChangeAspect="1" noChangeArrowheads="1"/>
                </p:cNvSpPr>
                <p:nvPr/>
              </p:nvSpPr>
              <p:spPr bwMode="auto">
                <a:xfrm>
                  <a:off x="4272" y="3792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59" name="Oval 9"/>
                <p:cNvSpPr>
                  <a:spLocks noChangeAspect="1" noChangeArrowheads="1"/>
                </p:cNvSpPr>
                <p:nvPr/>
              </p:nvSpPr>
              <p:spPr bwMode="auto">
                <a:xfrm>
                  <a:off x="4201" y="3721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6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153" y="3769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61" name="Oval 11"/>
                <p:cNvSpPr>
                  <a:spLocks noChangeAspect="1" noChangeArrowheads="1"/>
                </p:cNvSpPr>
                <p:nvPr/>
              </p:nvSpPr>
              <p:spPr bwMode="auto">
                <a:xfrm>
                  <a:off x="4105" y="3721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62" name="Oval 12"/>
                <p:cNvSpPr>
                  <a:spLocks noChangeAspect="1" noChangeArrowheads="1"/>
                </p:cNvSpPr>
                <p:nvPr/>
              </p:nvSpPr>
              <p:spPr bwMode="auto">
                <a:xfrm>
                  <a:off x="4153" y="3721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63" name="Oval 13"/>
                <p:cNvSpPr>
                  <a:spLocks noChangeAspect="1" noChangeArrowheads="1"/>
                </p:cNvSpPr>
                <p:nvPr/>
              </p:nvSpPr>
              <p:spPr bwMode="auto">
                <a:xfrm>
                  <a:off x="4368" y="3744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64" name="Oval 14"/>
                <p:cNvSpPr>
                  <a:spLocks noChangeAspect="1" noChangeArrowheads="1"/>
                </p:cNvSpPr>
                <p:nvPr/>
              </p:nvSpPr>
              <p:spPr bwMode="auto">
                <a:xfrm>
                  <a:off x="4272" y="3744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65" name="Oval 15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" y="3696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66" name="Oval 16"/>
                <p:cNvSpPr>
                  <a:spLocks noChangeAspect="1" noChangeArrowheads="1"/>
                </p:cNvSpPr>
                <p:nvPr/>
              </p:nvSpPr>
              <p:spPr bwMode="auto">
                <a:xfrm>
                  <a:off x="4272" y="3696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67" name="Oval 17"/>
                <p:cNvSpPr>
                  <a:spLocks noChangeAspect="1" noChangeArrowheads="1"/>
                </p:cNvSpPr>
                <p:nvPr/>
              </p:nvSpPr>
              <p:spPr bwMode="auto">
                <a:xfrm>
                  <a:off x="4297" y="360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68" name="Oval 18"/>
                <p:cNvSpPr>
                  <a:spLocks noChangeAspect="1" noChangeArrowheads="1"/>
                </p:cNvSpPr>
                <p:nvPr/>
              </p:nvSpPr>
              <p:spPr bwMode="auto">
                <a:xfrm>
                  <a:off x="4249" y="3648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69" name="Oval 19"/>
                <p:cNvSpPr>
                  <a:spLocks noChangeAspect="1" noChangeArrowheads="1"/>
                </p:cNvSpPr>
                <p:nvPr/>
              </p:nvSpPr>
              <p:spPr bwMode="auto">
                <a:xfrm>
                  <a:off x="4201" y="360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70" name="Oval 20"/>
                <p:cNvSpPr>
                  <a:spLocks noChangeAspect="1" noChangeArrowheads="1"/>
                </p:cNvSpPr>
                <p:nvPr/>
              </p:nvSpPr>
              <p:spPr bwMode="auto">
                <a:xfrm>
                  <a:off x="4249" y="360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71" name="Oval 21"/>
                <p:cNvSpPr>
                  <a:spLocks noChangeAspect="1" noChangeArrowheads="1"/>
                </p:cNvSpPr>
                <p:nvPr/>
              </p:nvSpPr>
              <p:spPr bwMode="auto">
                <a:xfrm>
                  <a:off x="4348" y="3676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72" name="Oval 22"/>
                <p:cNvSpPr>
                  <a:spLocks noChangeAspect="1" noChangeArrowheads="1"/>
                </p:cNvSpPr>
                <p:nvPr/>
              </p:nvSpPr>
              <p:spPr bwMode="auto">
                <a:xfrm>
                  <a:off x="4300" y="3724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73" name="Oval 23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" y="3648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74" name="Oval 24"/>
                <p:cNvSpPr>
                  <a:spLocks noChangeAspect="1" noChangeArrowheads="1"/>
                </p:cNvSpPr>
                <p:nvPr/>
              </p:nvSpPr>
              <p:spPr bwMode="auto">
                <a:xfrm>
                  <a:off x="4300" y="3676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75" name="Oval 25"/>
                <p:cNvSpPr>
                  <a:spLocks noChangeAspect="1" noChangeArrowheads="1"/>
                </p:cNvSpPr>
                <p:nvPr/>
              </p:nvSpPr>
              <p:spPr bwMode="auto">
                <a:xfrm>
                  <a:off x="4151" y="3801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76" name="Oval 26"/>
                <p:cNvSpPr>
                  <a:spLocks noChangeAspect="1" noChangeArrowheads="1"/>
                </p:cNvSpPr>
                <p:nvPr/>
              </p:nvSpPr>
              <p:spPr bwMode="auto">
                <a:xfrm>
                  <a:off x="4250" y="3829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77" name="Oval 27"/>
                <p:cNvSpPr>
                  <a:spLocks noChangeAspect="1" noChangeArrowheads="1"/>
                </p:cNvSpPr>
                <p:nvPr/>
              </p:nvSpPr>
              <p:spPr bwMode="auto">
                <a:xfrm>
                  <a:off x="4272" y="384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78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4202" y="3829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79" name="Oval 29"/>
                <p:cNvSpPr>
                  <a:spLocks noChangeAspect="1" noChangeArrowheads="1"/>
                </p:cNvSpPr>
                <p:nvPr/>
              </p:nvSpPr>
              <p:spPr bwMode="auto">
                <a:xfrm>
                  <a:off x="4320" y="3837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80" name="Oval 30"/>
                <p:cNvSpPr>
                  <a:spLocks noChangeAspect="1" noChangeArrowheads="1"/>
                </p:cNvSpPr>
                <p:nvPr/>
              </p:nvSpPr>
              <p:spPr bwMode="auto">
                <a:xfrm>
                  <a:off x="4157" y="3648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26" name="Group 225"/>
              <p:cNvGrpSpPr/>
              <p:nvPr/>
            </p:nvGrpSpPr>
            <p:grpSpPr>
              <a:xfrm>
                <a:off x="6674975" y="5179401"/>
                <a:ext cx="303230" cy="176118"/>
                <a:chOff x="3840713" y="5162456"/>
                <a:chExt cx="303230" cy="176118"/>
              </a:xfrm>
            </p:grpSpPr>
            <p:sp>
              <p:nvSpPr>
                <p:cNvPr id="245" name="Oval 244"/>
                <p:cNvSpPr/>
                <p:nvPr/>
              </p:nvSpPr>
              <p:spPr>
                <a:xfrm>
                  <a:off x="3851262" y="5172930"/>
                  <a:ext cx="275236" cy="13984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246" name="Group 245"/>
                <p:cNvGrpSpPr/>
                <p:nvPr/>
              </p:nvGrpSpPr>
              <p:grpSpPr>
                <a:xfrm>
                  <a:off x="3840713" y="5162456"/>
                  <a:ext cx="303230" cy="176118"/>
                  <a:chOff x="2482359" y="5142861"/>
                  <a:chExt cx="841597" cy="737052"/>
                </a:xfrm>
              </p:grpSpPr>
              <p:grpSp>
                <p:nvGrpSpPr>
                  <p:cNvPr id="247" name="Group 246"/>
                  <p:cNvGrpSpPr/>
                  <p:nvPr/>
                </p:nvGrpSpPr>
                <p:grpSpPr>
                  <a:xfrm rot="1843416">
                    <a:off x="2654995" y="5280356"/>
                    <a:ext cx="516971" cy="599557"/>
                    <a:chOff x="2229170" y="569286"/>
                    <a:chExt cx="1041195" cy="1265273"/>
                  </a:xfrm>
                </p:grpSpPr>
                <p:sp>
                  <p:nvSpPr>
                    <p:cNvPr id="249" name="Freeform 5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29170" y="574563"/>
                      <a:ext cx="964428" cy="1259996"/>
                    </a:xfrm>
                    <a:custGeom>
                      <a:avLst/>
                      <a:gdLst>
                        <a:gd name="T0" fmla="*/ 524 w 543"/>
                        <a:gd name="T1" fmla="*/ 81 h 709"/>
                        <a:gd name="T2" fmla="*/ 385 w 543"/>
                        <a:gd name="T3" fmla="*/ 19 h 709"/>
                        <a:gd name="T4" fmla="*/ 174 w 543"/>
                        <a:gd name="T5" fmla="*/ 92 h 709"/>
                        <a:gd name="T6" fmla="*/ 102 w 543"/>
                        <a:gd name="T7" fmla="*/ 225 h 709"/>
                        <a:gd name="T8" fmla="*/ 104 w 543"/>
                        <a:gd name="T9" fmla="*/ 230 h 709"/>
                        <a:gd name="T10" fmla="*/ 50 w 543"/>
                        <a:gd name="T11" fmla="*/ 252 h 709"/>
                        <a:gd name="T12" fmla="*/ 6 w 543"/>
                        <a:gd name="T13" fmla="*/ 324 h 709"/>
                        <a:gd name="T14" fmla="*/ 44 w 543"/>
                        <a:gd name="T15" fmla="*/ 397 h 709"/>
                        <a:gd name="T16" fmla="*/ 72 w 543"/>
                        <a:gd name="T17" fmla="*/ 483 h 709"/>
                        <a:gd name="T18" fmla="*/ 64 w 543"/>
                        <a:gd name="T19" fmla="*/ 582 h 709"/>
                        <a:gd name="T20" fmla="*/ 85 w 543"/>
                        <a:gd name="T21" fmla="*/ 602 h 709"/>
                        <a:gd name="T22" fmla="*/ 106 w 543"/>
                        <a:gd name="T23" fmla="*/ 643 h 709"/>
                        <a:gd name="T24" fmla="*/ 78 w 543"/>
                        <a:gd name="T25" fmla="*/ 678 h 709"/>
                        <a:gd name="T26" fmla="*/ 41 w 543"/>
                        <a:gd name="T27" fmla="*/ 709 h 709"/>
                        <a:gd name="T28" fmla="*/ 77 w 543"/>
                        <a:gd name="T29" fmla="*/ 684 h 709"/>
                        <a:gd name="T30" fmla="*/ 114 w 543"/>
                        <a:gd name="T31" fmla="*/ 642 h 709"/>
                        <a:gd name="T32" fmla="*/ 92 w 543"/>
                        <a:gd name="T33" fmla="*/ 593 h 709"/>
                        <a:gd name="T34" fmla="*/ 73 w 543"/>
                        <a:gd name="T35" fmla="*/ 573 h 709"/>
                        <a:gd name="T36" fmla="*/ 85 w 543"/>
                        <a:gd name="T37" fmla="*/ 486 h 709"/>
                        <a:gd name="T38" fmla="*/ 55 w 543"/>
                        <a:gd name="T39" fmla="*/ 384 h 709"/>
                        <a:gd name="T40" fmla="*/ 23 w 543"/>
                        <a:gd name="T41" fmla="*/ 321 h 709"/>
                        <a:gd name="T42" fmla="*/ 57 w 543"/>
                        <a:gd name="T43" fmla="*/ 267 h 709"/>
                        <a:gd name="T44" fmla="*/ 116 w 543"/>
                        <a:gd name="T45" fmla="*/ 252 h 709"/>
                        <a:gd name="T46" fmla="*/ 241 w 543"/>
                        <a:gd name="T47" fmla="*/ 287 h 709"/>
                        <a:gd name="T48" fmla="*/ 452 w 543"/>
                        <a:gd name="T49" fmla="*/ 214 h 709"/>
                        <a:gd name="T50" fmla="*/ 524 w 543"/>
                        <a:gd name="T51" fmla="*/ 81 h 709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543"/>
                        <a:gd name="T79" fmla="*/ 0 h 709"/>
                        <a:gd name="T80" fmla="*/ 543 w 543"/>
                        <a:gd name="T81" fmla="*/ 709 h 709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543" h="709">
                          <a:moveTo>
                            <a:pt x="524" y="81"/>
                          </a:moveTo>
                          <a:cubicBezTo>
                            <a:pt x="506" y="27"/>
                            <a:pt x="444" y="0"/>
                            <a:pt x="385" y="19"/>
                          </a:cubicBezTo>
                          <a:cubicBezTo>
                            <a:pt x="174" y="92"/>
                            <a:pt x="174" y="92"/>
                            <a:pt x="174" y="92"/>
                          </a:cubicBezTo>
                          <a:cubicBezTo>
                            <a:pt x="116" y="112"/>
                            <a:pt x="83" y="172"/>
                            <a:pt x="102" y="225"/>
                          </a:cubicBezTo>
                          <a:cubicBezTo>
                            <a:pt x="102" y="227"/>
                            <a:pt x="103" y="229"/>
                            <a:pt x="104" y="230"/>
                          </a:cubicBezTo>
                          <a:cubicBezTo>
                            <a:pt x="93" y="234"/>
                            <a:pt x="69" y="238"/>
                            <a:pt x="50" y="252"/>
                          </a:cubicBezTo>
                          <a:cubicBezTo>
                            <a:pt x="34" y="264"/>
                            <a:pt x="14" y="285"/>
                            <a:pt x="6" y="324"/>
                          </a:cubicBezTo>
                          <a:cubicBezTo>
                            <a:pt x="0" y="359"/>
                            <a:pt x="22" y="378"/>
                            <a:pt x="44" y="397"/>
                          </a:cubicBezTo>
                          <a:cubicBezTo>
                            <a:pt x="68" y="420"/>
                            <a:pt x="91" y="441"/>
                            <a:pt x="72" y="483"/>
                          </a:cubicBezTo>
                          <a:cubicBezTo>
                            <a:pt x="54" y="519"/>
                            <a:pt x="43" y="552"/>
                            <a:pt x="64" y="582"/>
                          </a:cubicBezTo>
                          <a:cubicBezTo>
                            <a:pt x="67" y="588"/>
                            <a:pt x="79" y="597"/>
                            <a:pt x="85" y="602"/>
                          </a:cubicBezTo>
                          <a:cubicBezTo>
                            <a:pt x="98" y="612"/>
                            <a:pt x="109" y="624"/>
                            <a:pt x="106" y="643"/>
                          </a:cubicBezTo>
                          <a:cubicBezTo>
                            <a:pt x="103" y="657"/>
                            <a:pt x="93" y="668"/>
                            <a:pt x="78" y="678"/>
                          </a:cubicBezTo>
                          <a:cubicBezTo>
                            <a:pt x="65" y="686"/>
                            <a:pt x="51" y="691"/>
                            <a:pt x="41" y="709"/>
                          </a:cubicBezTo>
                          <a:cubicBezTo>
                            <a:pt x="48" y="696"/>
                            <a:pt x="65" y="691"/>
                            <a:pt x="77" y="684"/>
                          </a:cubicBezTo>
                          <a:cubicBezTo>
                            <a:pt x="91" y="674"/>
                            <a:pt x="110" y="665"/>
                            <a:pt x="114" y="642"/>
                          </a:cubicBezTo>
                          <a:cubicBezTo>
                            <a:pt x="120" y="614"/>
                            <a:pt x="105" y="604"/>
                            <a:pt x="92" y="593"/>
                          </a:cubicBezTo>
                          <a:cubicBezTo>
                            <a:pt x="86" y="588"/>
                            <a:pt x="76" y="578"/>
                            <a:pt x="73" y="573"/>
                          </a:cubicBezTo>
                          <a:cubicBezTo>
                            <a:pt x="57" y="547"/>
                            <a:pt x="68" y="522"/>
                            <a:pt x="85" y="486"/>
                          </a:cubicBezTo>
                          <a:cubicBezTo>
                            <a:pt x="110" y="434"/>
                            <a:pt x="80" y="408"/>
                            <a:pt x="55" y="384"/>
                          </a:cubicBezTo>
                          <a:cubicBezTo>
                            <a:pt x="34" y="367"/>
                            <a:pt x="18" y="347"/>
                            <a:pt x="23" y="321"/>
                          </a:cubicBezTo>
                          <a:cubicBezTo>
                            <a:pt x="27" y="296"/>
                            <a:pt x="40" y="279"/>
                            <a:pt x="57" y="267"/>
                          </a:cubicBezTo>
                          <a:cubicBezTo>
                            <a:pt x="73" y="255"/>
                            <a:pt x="104" y="253"/>
                            <a:pt x="116" y="252"/>
                          </a:cubicBezTo>
                          <a:cubicBezTo>
                            <a:pt x="143" y="288"/>
                            <a:pt x="193" y="303"/>
                            <a:pt x="241" y="287"/>
                          </a:cubicBezTo>
                          <a:cubicBezTo>
                            <a:pt x="452" y="214"/>
                            <a:pt x="452" y="214"/>
                            <a:pt x="452" y="214"/>
                          </a:cubicBezTo>
                          <a:cubicBezTo>
                            <a:pt x="510" y="194"/>
                            <a:pt x="543" y="134"/>
                            <a:pt x="524" y="81"/>
                          </a:cubicBezTo>
                          <a:close/>
                        </a:path>
                      </a:pathLst>
                    </a:custGeom>
                    <a:solidFill>
                      <a:srgbClr val="FFF5EE"/>
                    </a:solidFill>
                    <a:ln w="12700">
                      <a:solidFill>
                        <a:schemeClr val="accent3">
                          <a:lumMod val="50000"/>
                        </a:schemeClr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250" name="Oval 249"/>
                    <p:cNvSpPr/>
                    <p:nvPr/>
                  </p:nvSpPr>
                  <p:spPr>
                    <a:xfrm rot="21075255">
                      <a:off x="2344920" y="569286"/>
                      <a:ext cx="925445" cy="524066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12700">
                      <a:solidFill>
                        <a:schemeClr val="accent3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51" name="Oval 250"/>
                    <p:cNvSpPr/>
                    <p:nvPr/>
                  </p:nvSpPr>
                  <p:spPr>
                    <a:xfrm rot="4968373">
                      <a:off x="2804734" y="706844"/>
                      <a:ext cx="226356" cy="205493"/>
                    </a:xfrm>
                    <a:prstGeom prst="ellipse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52" name="Oval 251"/>
                    <p:cNvSpPr/>
                    <p:nvPr/>
                  </p:nvSpPr>
                  <p:spPr>
                    <a:xfrm rot="4968373">
                      <a:off x="2587869" y="855886"/>
                      <a:ext cx="113165" cy="103070"/>
                    </a:xfrm>
                    <a:prstGeom prst="ellipse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sp>
                <p:nvSpPr>
                  <p:cNvPr id="248" name="Oval 247"/>
                  <p:cNvSpPr/>
                  <p:nvPr/>
                </p:nvSpPr>
                <p:spPr>
                  <a:xfrm rot="5687016">
                    <a:off x="2564390" y="5060830"/>
                    <a:ext cx="677536" cy="841597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227" name="Group 226"/>
              <p:cNvGrpSpPr/>
              <p:nvPr/>
            </p:nvGrpSpPr>
            <p:grpSpPr>
              <a:xfrm rot="19934164">
                <a:off x="6695300" y="5393011"/>
                <a:ext cx="303230" cy="176118"/>
                <a:chOff x="3840713" y="5162456"/>
                <a:chExt cx="303230" cy="176118"/>
              </a:xfrm>
            </p:grpSpPr>
            <p:sp>
              <p:nvSpPr>
                <p:cNvPr id="237" name="Oval 236"/>
                <p:cNvSpPr/>
                <p:nvPr/>
              </p:nvSpPr>
              <p:spPr>
                <a:xfrm>
                  <a:off x="3851262" y="5172930"/>
                  <a:ext cx="275236" cy="13984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238" name="Group 237"/>
                <p:cNvGrpSpPr/>
                <p:nvPr/>
              </p:nvGrpSpPr>
              <p:grpSpPr>
                <a:xfrm>
                  <a:off x="3840713" y="5162456"/>
                  <a:ext cx="303230" cy="176118"/>
                  <a:chOff x="2482359" y="5142861"/>
                  <a:chExt cx="841597" cy="737052"/>
                </a:xfrm>
              </p:grpSpPr>
              <p:grpSp>
                <p:nvGrpSpPr>
                  <p:cNvPr id="239" name="Group 238"/>
                  <p:cNvGrpSpPr/>
                  <p:nvPr/>
                </p:nvGrpSpPr>
                <p:grpSpPr>
                  <a:xfrm rot="1843416">
                    <a:off x="2654995" y="5280356"/>
                    <a:ext cx="516971" cy="599557"/>
                    <a:chOff x="2229170" y="569286"/>
                    <a:chExt cx="1041195" cy="1265273"/>
                  </a:xfrm>
                </p:grpSpPr>
                <p:sp>
                  <p:nvSpPr>
                    <p:cNvPr id="241" name="Freeform 5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29170" y="574563"/>
                      <a:ext cx="964428" cy="1259996"/>
                    </a:xfrm>
                    <a:custGeom>
                      <a:avLst/>
                      <a:gdLst>
                        <a:gd name="T0" fmla="*/ 524 w 543"/>
                        <a:gd name="T1" fmla="*/ 81 h 709"/>
                        <a:gd name="T2" fmla="*/ 385 w 543"/>
                        <a:gd name="T3" fmla="*/ 19 h 709"/>
                        <a:gd name="T4" fmla="*/ 174 w 543"/>
                        <a:gd name="T5" fmla="*/ 92 h 709"/>
                        <a:gd name="T6" fmla="*/ 102 w 543"/>
                        <a:gd name="T7" fmla="*/ 225 h 709"/>
                        <a:gd name="T8" fmla="*/ 104 w 543"/>
                        <a:gd name="T9" fmla="*/ 230 h 709"/>
                        <a:gd name="T10" fmla="*/ 50 w 543"/>
                        <a:gd name="T11" fmla="*/ 252 h 709"/>
                        <a:gd name="T12" fmla="*/ 6 w 543"/>
                        <a:gd name="T13" fmla="*/ 324 h 709"/>
                        <a:gd name="T14" fmla="*/ 44 w 543"/>
                        <a:gd name="T15" fmla="*/ 397 h 709"/>
                        <a:gd name="T16" fmla="*/ 72 w 543"/>
                        <a:gd name="T17" fmla="*/ 483 h 709"/>
                        <a:gd name="T18" fmla="*/ 64 w 543"/>
                        <a:gd name="T19" fmla="*/ 582 h 709"/>
                        <a:gd name="T20" fmla="*/ 85 w 543"/>
                        <a:gd name="T21" fmla="*/ 602 h 709"/>
                        <a:gd name="T22" fmla="*/ 106 w 543"/>
                        <a:gd name="T23" fmla="*/ 643 h 709"/>
                        <a:gd name="T24" fmla="*/ 78 w 543"/>
                        <a:gd name="T25" fmla="*/ 678 h 709"/>
                        <a:gd name="T26" fmla="*/ 41 w 543"/>
                        <a:gd name="T27" fmla="*/ 709 h 709"/>
                        <a:gd name="T28" fmla="*/ 77 w 543"/>
                        <a:gd name="T29" fmla="*/ 684 h 709"/>
                        <a:gd name="T30" fmla="*/ 114 w 543"/>
                        <a:gd name="T31" fmla="*/ 642 h 709"/>
                        <a:gd name="T32" fmla="*/ 92 w 543"/>
                        <a:gd name="T33" fmla="*/ 593 h 709"/>
                        <a:gd name="T34" fmla="*/ 73 w 543"/>
                        <a:gd name="T35" fmla="*/ 573 h 709"/>
                        <a:gd name="T36" fmla="*/ 85 w 543"/>
                        <a:gd name="T37" fmla="*/ 486 h 709"/>
                        <a:gd name="T38" fmla="*/ 55 w 543"/>
                        <a:gd name="T39" fmla="*/ 384 h 709"/>
                        <a:gd name="T40" fmla="*/ 23 w 543"/>
                        <a:gd name="T41" fmla="*/ 321 h 709"/>
                        <a:gd name="T42" fmla="*/ 57 w 543"/>
                        <a:gd name="T43" fmla="*/ 267 h 709"/>
                        <a:gd name="T44" fmla="*/ 116 w 543"/>
                        <a:gd name="T45" fmla="*/ 252 h 709"/>
                        <a:gd name="T46" fmla="*/ 241 w 543"/>
                        <a:gd name="T47" fmla="*/ 287 h 709"/>
                        <a:gd name="T48" fmla="*/ 452 w 543"/>
                        <a:gd name="T49" fmla="*/ 214 h 709"/>
                        <a:gd name="T50" fmla="*/ 524 w 543"/>
                        <a:gd name="T51" fmla="*/ 81 h 709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543"/>
                        <a:gd name="T79" fmla="*/ 0 h 709"/>
                        <a:gd name="T80" fmla="*/ 543 w 543"/>
                        <a:gd name="T81" fmla="*/ 709 h 709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543" h="709">
                          <a:moveTo>
                            <a:pt x="524" y="81"/>
                          </a:moveTo>
                          <a:cubicBezTo>
                            <a:pt x="506" y="27"/>
                            <a:pt x="444" y="0"/>
                            <a:pt x="385" y="19"/>
                          </a:cubicBezTo>
                          <a:cubicBezTo>
                            <a:pt x="174" y="92"/>
                            <a:pt x="174" y="92"/>
                            <a:pt x="174" y="92"/>
                          </a:cubicBezTo>
                          <a:cubicBezTo>
                            <a:pt x="116" y="112"/>
                            <a:pt x="83" y="172"/>
                            <a:pt x="102" y="225"/>
                          </a:cubicBezTo>
                          <a:cubicBezTo>
                            <a:pt x="102" y="227"/>
                            <a:pt x="103" y="229"/>
                            <a:pt x="104" y="230"/>
                          </a:cubicBezTo>
                          <a:cubicBezTo>
                            <a:pt x="93" y="234"/>
                            <a:pt x="69" y="238"/>
                            <a:pt x="50" y="252"/>
                          </a:cubicBezTo>
                          <a:cubicBezTo>
                            <a:pt x="34" y="264"/>
                            <a:pt x="14" y="285"/>
                            <a:pt x="6" y="324"/>
                          </a:cubicBezTo>
                          <a:cubicBezTo>
                            <a:pt x="0" y="359"/>
                            <a:pt x="22" y="378"/>
                            <a:pt x="44" y="397"/>
                          </a:cubicBezTo>
                          <a:cubicBezTo>
                            <a:pt x="68" y="420"/>
                            <a:pt x="91" y="441"/>
                            <a:pt x="72" y="483"/>
                          </a:cubicBezTo>
                          <a:cubicBezTo>
                            <a:pt x="54" y="519"/>
                            <a:pt x="43" y="552"/>
                            <a:pt x="64" y="582"/>
                          </a:cubicBezTo>
                          <a:cubicBezTo>
                            <a:pt x="67" y="588"/>
                            <a:pt x="79" y="597"/>
                            <a:pt x="85" y="602"/>
                          </a:cubicBezTo>
                          <a:cubicBezTo>
                            <a:pt x="98" y="612"/>
                            <a:pt x="109" y="624"/>
                            <a:pt x="106" y="643"/>
                          </a:cubicBezTo>
                          <a:cubicBezTo>
                            <a:pt x="103" y="657"/>
                            <a:pt x="93" y="668"/>
                            <a:pt x="78" y="678"/>
                          </a:cubicBezTo>
                          <a:cubicBezTo>
                            <a:pt x="65" y="686"/>
                            <a:pt x="51" y="691"/>
                            <a:pt x="41" y="709"/>
                          </a:cubicBezTo>
                          <a:cubicBezTo>
                            <a:pt x="48" y="696"/>
                            <a:pt x="65" y="691"/>
                            <a:pt x="77" y="684"/>
                          </a:cubicBezTo>
                          <a:cubicBezTo>
                            <a:pt x="91" y="674"/>
                            <a:pt x="110" y="665"/>
                            <a:pt x="114" y="642"/>
                          </a:cubicBezTo>
                          <a:cubicBezTo>
                            <a:pt x="120" y="614"/>
                            <a:pt x="105" y="604"/>
                            <a:pt x="92" y="593"/>
                          </a:cubicBezTo>
                          <a:cubicBezTo>
                            <a:pt x="86" y="588"/>
                            <a:pt x="76" y="578"/>
                            <a:pt x="73" y="573"/>
                          </a:cubicBezTo>
                          <a:cubicBezTo>
                            <a:pt x="57" y="547"/>
                            <a:pt x="68" y="522"/>
                            <a:pt x="85" y="486"/>
                          </a:cubicBezTo>
                          <a:cubicBezTo>
                            <a:pt x="110" y="434"/>
                            <a:pt x="80" y="408"/>
                            <a:pt x="55" y="384"/>
                          </a:cubicBezTo>
                          <a:cubicBezTo>
                            <a:pt x="34" y="367"/>
                            <a:pt x="18" y="347"/>
                            <a:pt x="23" y="321"/>
                          </a:cubicBezTo>
                          <a:cubicBezTo>
                            <a:pt x="27" y="296"/>
                            <a:pt x="40" y="279"/>
                            <a:pt x="57" y="267"/>
                          </a:cubicBezTo>
                          <a:cubicBezTo>
                            <a:pt x="73" y="255"/>
                            <a:pt x="104" y="253"/>
                            <a:pt x="116" y="252"/>
                          </a:cubicBezTo>
                          <a:cubicBezTo>
                            <a:pt x="143" y="288"/>
                            <a:pt x="193" y="303"/>
                            <a:pt x="241" y="287"/>
                          </a:cubicBezTo>
                          <a:cubicBezTo>
                            <a:pt x="452" y="214"/>
                            <a:pt x="452" y="214"/>
                            <a:pt x="452" y="214"/>
                          </a:cubicBezTo>
                          <a:cubicBezTo>
                            <a:pt x="510" y="194"/>
                            <a:pt x="543" y="134"/>
                            <a:pt x="524" y="81"/>
                          </a:cubicBezTo>
                          <a:close/>
                        </a:path>
                      </a:pathLst>
                    </a:custGeom>
                    <a:solidFill>
                      <a:srgbClr val="FFF5EE"/>
                    </a:solidFill>
                    <a:ln w="12700">
                      <a:solidFill>
                        <a:schemeClr val="accent3">
                          <a:lumMod val="50000"/>
                        </a:schemeClr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242" name="Oval 241"/>
                    <p:cNvSpPr/>
                    <p:nvPr/>
                  </p:nvSpPr>
                  <p:spPr>
                    <a:xfrm rot="21075255">
                      <a:off x="2344920" y="569286"/>
                      <a:ext cx="925445" cy="524066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12700">
                      <a:solidFill>
                        <a:schemeClr val="accent3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43" name="Oval 242"/>
                    <p:cNvSpPr/>
                    <p:nvPr/>
                  </p:nvSpPr>
                  <p:spPr>
                    <a:xfrm rot="4968373">
                      <a:off x="2804734" y="706844"/>
                      <a:ext cx="226356" cy="205493"/>
                    </a:xfrm>
                    <a:prstGeom prst="ellipse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44" name="Oval 243"/>
                    <p:cNvSpPr/>
                    <p:nvPr/>
                  </p:nvSpPr>
                  <p:spPr>
                    <a:xfrm rot="4968373">
                      <a:off x="2587869" y="855886"/>
                      <a:ext cx="113165" cy="103070"/>
                    </a:xfrm>
                    <a:prstGeom prst="ellipse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sp>
                <p:nvSpPr>
                  <p:cNvPr id="240" name="Oval 239"/>
                  <p:cNvSpPr/>
                  <p:nvPr/>
                </p:nvSpPr>
                <p:spPr>
                  <a:xfrm rot="5687016">
                    <a:off x="2564390" y="5060830"/>
                    <a:ext cx="677536" cy="841597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228" name="Group 227"/>
              <p:cNvGrpSpPr/>
              <p:nvPr/>
            </p:nvGrpSpPr>
            <p:grpSpPr>
              <a:xfrm>
                <a:off x="6940821" y="5517422"/>
                <a:ext cx="303230" cy="176118"/>
                <a:chOff x="3840713" y="5162456"/>
                <a:chExt cx="303230" cy="176118"/>
              </a:xfrm>
            </p:grpSpPr>
            <p:sp>
              <p:nvSpPr>
                <p:cNvPr id="229" name="Oval 228"/>
                <p:cNvSpPr/>
                <p:nvPr/>
              </p:nvSpPr>
              <p:spPr>
                <a:xfrm>
                  <a:off x="3851262" y="5172930"/>
                  <a:ext cx="275236" cy="13984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230" name="Group 229"/>
                <p:cNvGrpSpPr/>
                <p:nvPr/>
              </p:nvGrpSpPr>
              <p:grpSpPr>
                <a:xfrm>
                  <a:off x="3840713" y="5162456"/>
                  <a:ext cx="303230" cy="176118"/>
                  <a:chOff x="2482359" y="5142861"/>
                  <a:chExt cx="841597" cy="737052"/>
                </a:xfrm>
              </p:grpSpPr>
              <p:grpSp>
                <p:nvGrpSpPr>
                  <p:cNvPr id="231" name="Group 230"/>
                  <p:cNvGrpSpPr/>
                  <p:nvPr/>
                </p:nvGrpSpPr>
                <p:grpSpPr>
                  <a:xfrm rot="1843416">
                    <a:off x="2654995" y="5280356"/>
                    <a:ext cx="516971" cy="599557"/>
                    <a:chOff x="2229170" y="569286"/>
                    <a:chExt cx="1041195" cy="1265273"/>
                  </a:xfrm>
                </p:grpSpPr>
                <p:sp>
                  <p:nvSpPr>
                    <p:cNvPr id="233" name="Freeform 5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29170" y="574563"/>
                      <a:ext cx="964428" cy="1259996"/>
                    </a:xfrm>
                    <a:custGeom>
                      <a:avLst/>
                      <a:gdLst>
                        <a:gd name="T0" fmla="*/ 524 w 543"/>
                        <a:gd name="T1" fmla="*/ 81 h 709"/>
                        <a:gd name="T2" fmla="*/ 385 w 543"/>
                        <a:gd name="T3" fmla="*/ 19 h 709"/>
                        <a:gd name="T4" fmla="*/ 174 w 543"/>
                        <a:gd name="T5" fmla="*/ 92 h 709"/>
                        <a:gd name="T6" fmla="*/ 102 w 543"/>
                        <a:gd name="T7" fmla="*/ 225 h 709"/>
                        <a:gd name="T8" fmla="*/ 104 w 543"/>
                        <a:gd name="T9" fmla="*/ 230 h 709"/>
                        <a:gd name="T10" fmla="*/ 50 w 543"/>
                        <a:gd name="T11" fmla="*/ 252 h 709"/>
                        <a:gd name="T12" fmla="*/ 6 w 543"/>
                        <a:gd name="T13" fmla="*/ 324 h 709"/>
                        <a:gd name="T14" fmla="*/ 44 w 543"/>
                        <a:gd name="T15" fmla="*/ 397 h 709"/>
                        <a:gd name="T16" fmla="*/ 72 w 543"/>
                        <a:gd name="T17" fmla="*/ 483 h 709"/>
                        <a:gd name="T18" fmla="*/ 64 w 543"/>
                        <a:gd name="T19" fmla="*/ 582 h 709"/>
                        <a:gd name="T20" fmla="*/ 85 w 543"/>
                        <a:gd name="T21" fmla="*/ 602 h 709"/>
                        <a:gd name="T22" fmla="*/ 106 w 543"/>
                        <a:gd name="T23" fmla="*/ 643 h 709"/>
                        <a:gd name="T24" fmla="*/ 78 w 543"/>
                        <a:gd name="T25" fmla="*/ 678 h 709"/>
                        <a:gd name="T26" fmla="*/ 41 w 543"/>
                        <a:gd name="T27" fmla="*/ 709 h 709"/>
                        <a:gd name="T28" fmla="*/ 77 w 543"/>
                        <a:gd name="T29" fmla="*/ 684 h 709"/>
                        <a:gd name="T30" fmla="*/ 114 w 543"/>
                        <a:gd name="T31" fmla="*/ 642 h 709"/>
                        <a:gd name="T32" fmla="*/ 92 w 543"/>
                        <a:gd name="T33" fmla="*/ 593 h 709"/>
                        <a:gd name="T34" fmla="*/ 73 w 543"/>
                        <a:gd name="T35" fmla="*/ 573 h 709"/>
                        <a:gd name="T36" fmla="*/ 85 w 543"/>
                        <a:gd name="T37" fmla="*/ 486 h 709"/>
                        <a:gd name="T38" fmla="*/ 55 w 543"/>
                        <a:gd name="T39" fmla="*/ 384 h 709"/>
                        <a:gd name="T40" fmla="*/ 23 w 543"/>
                        <a:gd name="T41" fmla="*/ 321 h 709"/>
                        <a:gd name="T42" fmla="*/ 57 w 543"/>
                        <a:gd name="T43" fmla="*/ 267 h 709"/>
                        <a:gd name="T44" fmla="*/ 116 w 543"/>
                        <a:gd name="T45" fmla="*/ 252 h 709"/>
                        <a:gd name="T46" fmla="*/ 241 w 543"/>
                        <a:gd name="T47" fmla="*/ 287 h 709"/>
                        <a:gd name="T48" fmla="*/ 452 w 543"/>
                        <a:gd name="T49" fmla="*/ 214 h 709"/>
                        <a:gd name="T50" fmla="*/ 524 w 543"/>
                        <a:gd name="T51" fmla="*/ 81 h 709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543"/>
                        <a:gd name="T79" fmla="*/ 0 h 709"/>
                        <a:gd name="T80" fmla="*/ 543 w 543"/>
                        <a:gd name="T81" fmla="*/ 709 h 709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543" h="709">
                          <a:moveTo>
                            <a:pt x="524" y="81"/>
                          </a:moveTo>
                          <a:cubicBezTo>
                            <a:pt x="506" y="27"/>
                            <a:pt x="444" y="0"/>
                            <a:pt x="385" y="19"/>
                          </a:cubicBezTo>
                          <a:cubicBezTo>
                            <a:pt x="174" y="92"/>
                            <a:pt x="174" y="92"/>
                            <a:pt x="174" y="92"/>
                          </a:cubicBezTo>
                          <a:cubicBezTo>
                            <a:pt x="116" y="112"/>
                            <a:pt x="83" y="172"/>
                            <a:pt x="102" y="225"/>
                          </a:cubicBezTo>
                          <a:cubicBezTo>
                            <a:pt x="102" y="227"/>
                            <a:pt x="103" y="229"/>
                            <a:pt x="104" y="230"/>
                          </a:cubicBezTo>
                          <a:cubicBezTo>
                            <a:pt x="93" y="234"/>
                            <a:pt x="69" y="238"/>
                            <a:pt x="50" y="252"/>
                          </a:cubicBezTo>
                          <a:cubicBezTo>
                            <a:pt x="34" y="264"/>
                            <a:pt x="14" y="285"/>
                            <a:pt x="6" y="324"/>
                          </a:cubicBezTo>
                          <a:cubicBezTo>
                            <a:pt x="0" y="359"/>
                            <a:pt x="22" y="378"/>
                            <a:pt x="44" y="397"/>
                          </a:cubicBezTo>
                          <a:cubicBezTo>
                            <a:pt x="68" y="420"/>
                            <a:pt x="91" y="441"/>
                            <a:pt x="72" y="483"/>
                          </a:cubicBezTo>
                          <a:cubicBezTo>
                            <a:pt x="54" y="519"/>
                            <a:pt x="43" y="552"/>
                            <a:pt x="64" y="582"/>
                          </a:cubicBezTo>
                          <a:cubicBezTo>
                            <a:pt x="67" y="588"/>
                            <a:pt x="79" y="597"/>
                            <a:pt x="85" y="602"/>
                          </a:cubicBezTo>
                          <a:cubicBezTo>
                            <a:pt x="98" y="612"/>
                            <a:pt x="109" y="624"/>
                            <a:pt x="106" y="643"/>
                          </a:cubicBezTo>
                          <a:cubicBezTo>
                            <a:pt x="103" y="657"/>
                            <a:pt x="93" y="668"/>
                            <a:pt x="78" y="678"/>
                          </a:cubicBezTo>
                          <a:cubicBezTo>
                            <a:pt x="65" y="686"/>
                            <a:pt x="51" y="691"/>
                            <a:pt x="41" y="709"/>
                          </a:cubicBezTo>
                          <a:cubicBezTo>
                            <a:pt x="48" y="696"/>
                            <a:pt x="65" y="691"/>
                            <a:pt x="77" y="684"/>
                          </a:cubicBezTo>
                          <a:cubicBezTo>
                            <a:pt x="91" y="674"/>
                            <a:pt x="110" y="665"/>
                            <a:pt x="114" y="642"/>
                          </a:cubicBezTo>
                          <a:cubicBezTo>
                            <a:pt x="120" y="614"/>
                            <a:pt x="105" y="604"/>
                            <a:pt x="92" y="593"/>
                          </a:cubicBezTo>
                          <a:cubicBezTo>
                            <a:pt x="86" y="588"/>
                            <a:pt x="76" y="578"/>
                            <a:pt x="73" y="573"/>
                          </a:cubicBezTo>
                          <a:cubicBezTo>
                            <a:pt x="57" y="547"/>
                            <a:pt x="68" y="522"/>
                            <a:pt x="85" y="486"/>
                          </a:cubicBezTo>
                          <a:cubicBezTo>
                            <a:pt x="110" y="434"/>
                            <a:pt x="80" y="408"/>
                            <a:pt x="55" y="384"/>
                          </a:cubicBezTo>
                          <a:cubicBezTo>
                            <a:pt x="34" y="367"/>
                            <a:pt x="18" y="347"/>
                            <a:pt x="23" y="321"/>
                          </a:cubicBezTo>
                          <a:cubicBezTo>
                            <a:pt x="27" y="296"/>
                            <a:pt x="40" y="279"/>
                            <a:pt x="57" y="267"/>
                          </a:cubicBezTo>
                          <a:cubicBezTo>
                            <a:pt x="73" y="255"/>
                            <a:pt x="104" y="253"/>
                            <a:pt x="116" y="252"/>
                          </a:cubicBezTo>
                          <a:cubicBezTo>
                            <a:pt x="143" y="288"/>
                            <a:pt x="193" y="303"/>
                            <a:pt x="241" y="287"/>
                          </a:cubicBezTo>
                          <a:cubicBezTo>
                            <a:pt x="452" y="214"/>
                            <a:pt x="452" y="214"/>
                            <a:pt x="452" y="214"/>
                          </a:cubicBezTo>
                          <a:cubicBezTo>
                            <a:pt x="510" y="194"/>
                            <a:pt x="543" y="134"/>
                            <a:pt x="524" y="81"/>
                          </a:cubicBezTo>
                          <a:close/>
                        </a:path>
                      </a:pathLst>
                    </a:custGeom>
                    <a:solidFill>
                      <a:srgbClr val="FFF5EE"/>
                    </a:solidFill>
                    <a:ln w="12700">
                      <a:solidFill>
                        <a:schemeClr val="accent3">
                          <a:lumMod val="50000"/>
                        </a:schemeClr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234" name="Oval 233"/>
                    <p:cNvSpPr/>
                    <p:nvPr/>
                  </p:nvSpPr>
                  <p:spPr>
                    <a:xfrm rot="21075255">
                      <a:off x="2344920" y="569286"/>
                      <a:ext cx="925445" cy="524066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12700">
                      <a:solidFill>
                        <a:schemeClr val="accent3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35" name="Oval 234"/>
                    <p:cNvSpPr/>
                    <p:nvPr/>
                  </p:nvSpPr>
                  <p:spPr>
                    <a:xfrm rot="4968373">
                      <a:off x="2804734" y="706844"/>
                      <a:ext cx="226356" cy="205493"/>
                    </a:xfrm>
                    <a:prstGeom prst="ellipse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36" name="Oval 235"/>
                    <p:cNvSpPr/>
                    <p:nvPr/>
                  </p:nvSpPr>
                  <p:spPr>
                    <a:xfrm rot="4968373">
                      <a:off x="2587869" y="855886"/>
                      <a:ext cx="113165" cy="103070"/>
                    </a:xfrm>
                    <a:prstGeom prst="ellipse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sp>
                <p:nvSpPr>
                  <p:cNvPr id="232" name="Oval 231"/>
                  <p:cNvSpPr/>
                  <p:nvPr/>
                </p:nvSpPr>
                <p:spPr>
                  <a:xfrm rot="5687016">
                    <a:off x="2564390" y="5060830"/>
                    <a:ext cx="677536" cy="841597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sp>
          <p:nvSpPr>
            <p:cNvPr id="891" name="Rectangle 890"/>
            <p:cNvSpPr/>
            <p:nvPr/>
          </p:nvSpPr>
          <p:spPr>
            <a:xfrm>
              <a:off x="7594287" y="2849068"/>
              <a:ext cx="1440000" cy="209080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92" name="Rectangle 891"/>
            <p:cNvSpPr/>
            <p:nvPr/>
          </p:nvSpPr>
          <p:spPr>
            <a:xfrm>
              <a:off x="4545105" y="2850365"/>
              <a:ext cx="1440000" cy="209080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93" name="Rectangle 892"/>
            <p:cNvSpPr/>
            <p:nvPr/>
          </p:nvSpPr>
          <p:spPr>
            <a:xfrm>
              <a:off x="1496809" y="2840368"/>
              <a:ext cx="1440000" cy="209080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94" name="Text Box 26"/>
            <p:cNvSpPr txBox="1">
              <a:spLocks noChangeAspect="1" noChangeArrowheads="1"/>
            </p:cNvSpPr>
            <p:nvPr/>
          </p:nvSpPr>
          <p:spPr bwMode="auto">
            <a:xfrm>
              <a:off x="68096" y="2941430"/>
              <a:ext cx="285919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Neutrophil (PMN)</a:t>
              </a:r>
            </a:p>
          </p:txBody>
        </p:sp>
        <p:sp>
          <p:nvSpPr>
            <p:cNvPr id="895" name="Text Box 26"/>
            <p:cNvSpPr txBox="1">
              <a:spLocks noChangeAspect="1" noChangeArrowheads="1"/>
            </p:cNvSpPr>
            <p:nvPr/>
          </p:nvSpPr>
          <p:spPr bwMode="auto">
            <a:xfrm>
              <a:off x="6184325" y="2925418"/>
              <a:ext cx="28478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Monocyte (M</a:t>
              </a:r>
              <a:r>
                <a:rPr lang="en-US" altLang="en-US" sz="1200" b="1" dirty="0">
                  <a:latin typeface="Symbol" panose="05050102010706020507" pitchFamily="18" charset="2"/>
                  <a:ea typeface="Tahoma" panose="020B0604030504040204" pitchFamily="34" charset="0"/>
                  <a:cs typeface="Tahoma" panose="020B0604030504040204" pitchFamily="34" charset="0"/>
                  <a:sym typeface="Symbol" panose="05050102010706020507" pitchFamily="18" charset="2"/>
                </a:rPr>
                <a:t></a:t>
              </a:r>
              <a:r>
                <a:rPr lang="en-US" altLang="en-US" sz="1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</a:t>
              </a:r>
            </a:p>
          </p:txBody>
        </p:sp>
        <p:sp>
          <p:nvSpPr>
            <p:cNvPr id="896" name="Text Box 26"/>
            <p:cNvSpPr txBox="1">
              <a:spLocks noChangeAspect="1" noChangeArrowheads="1"/>
            </p:cNvSpPr>
            <p:nvPr/>
          </p:nvSpPr>
          <p:spPr bwMode="auto">
            <a:xfrm>
              <a:off x="3144218" y="2926663"/>
              <a:ext cx="28408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 Lymphocyte (B cells)</a:t>
              </a:r>
            </a:p>
          </p:txBody>
        </p:sp>
        <p:pic>
          <p:nvPicPr>
            <p:cNvPr id="897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0768" y="3199783"/>
              <a:ext cx="1048760" cy="108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8" name="Picture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5888" y="3223140"/>
              <a:ext cx="1048760" cy="108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9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028" y="3220543"/>
              <a:ext cx="1048760" cy="108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00" name="Group 899"/>
            <p:cNvGrpSpPr/>
            <p:nvPr/>
          </p:nvGrpSpPr>
          <p:grpSpPr>
            <a:xfrm>
              <a:off x="3450627" y="3862584"/>
              <a:ext cx="1074856" cy="978846"/>
              <a:chOff x="3540441" y="3428911"/>
              <a:chExt cx="1074856" cy="978846"/>
            </a:xfrm>
          </p:grpSpPr>
          <p:grpSp>
            <p:nvGrpSpPr>
              <p:cNvPr id="1408" name="Group 1407"/>
              <p:cNvGrpSpPr>
                <a:grpSpLocks noChangeAspect="1"/>
              </p:cNvGrpSpPr>
              <p:nvPr/>
            </p:nvGrpSpPr>
            <p:grpSpPr bwMode="auto">
              <a:xfrm>
                <a:off x="3682897" y="3428911"/>
                <a:ext cx="593134" cy="593134"/>
                <a:chOff x="2688" y="3562"/>
                <a:chExt cx="374" cy="374"/>
              </a:xfrm>
            </p:grpSpPr>
            <p:sp>
              <p:nvSpPr>
                <p:cNvPr id="1443" name="Freeform 1442"/>
                <p:cNvSpPr>
                  <a:spLocks noChangeAspect="1"/>
                </p:cNvSpPr>
                <p:nvPr/>
              </p:nvSpPr>
              <p:spPr bwMode="auto">
                <a:xfrm>
                  <a:off x="2688" y="3562"/>
                  <a:ext cx="374" cy="374"/>
                </a:xfrm>
                <a:custGeom>
                  <a:avLst/>
                  <a:gdLst>
                    <a:gd name="T0" fmla="*/ 13 w 187"/>
                    <a:gd name="T1" fmla="*/ 114 h 187"/>
                    <a:gd name="T2" fmla="*/ 55 w 187"/>
                    <a:gd name="T3" fmla="*/ 164 h 187"/>
                    <a:gd name="T4" fmla="*/ 167 w 187"/>
                    <a:gd name="T5" fmla="*/ 123 h 187"/>
                    <a:gd name="T6" fmla="*/ 119 w 187"/>
                    <a:gd name="T7" fmla="*/ 10 h 187"/>
                    <a:gd name="T8" fmla="*/ 37 w 187"/>
                    <a:gd name="T9" fmla="*/ 24 h 187"/>
                    <a:gd name="T10" fmla="*/ 13 w 187"/>
                    <a:gd name="T11" fmla="*/ 114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7" h="187">
                      <a:moveTo>
                        <a:pt x="13" y="114"/>
                      </a:moveTo>
                      <a:cubicBezTo>
                        <a:pt x="20" y="139"/>
                        <a:pt x="38" y="156"/>
                        <a:pt x="55" y="164"/>
                      </a:cubicBezTo>
                      <a:cubicBezTo>
                        <a:pt x="78" y="175"/>
                        <a:pt x="146" y="187"/>
                        <a:pt x="167" y="123"/>
                      </a:cubicBezTo>
                      <a:cubicBezTo>
                        <a:pt x="187" y="56"/>
                        <a:pt x="143" y="18"/>
                        <a:pt x="119" y="10"/>
                      </a:cubicBezTo>
                      <a:cubicBezTo>
                        <a:pt x="89" y="0"/>
                        <a:pt x="58" y="4"/>
                        <a:pt x="37" y="24"/>
                      </a:cubicBezTo>
                      <a:cubicBezTo>
                        <a:pt x="17" y="42"/>
                        <a:pt x="0" y="68"/>
                        <a:pt x="13" y="114"/>
                      </a:cubicBezTo>
                    </a:path>
                  </a:pathLst>
                </a:custGeom>
                <a:solidFill>
                  <a:srgbClr val="CC9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44" name="Freeform 1443"/>
                <p:cNvSpPr>
                  <a:spLocks noChangeAspect="1"/>
                </p:cNvSpPr>
                <p:nvPr/>
              </p:nvSpPr>
              <p:spPr bwMode="auto">
                <a:xfrm>
                  <a:off x="2736" y="3600"/>
                  <a:ext cx="232" cy="288"/>
                </a:xfrm>
                <a:custGeom>
                  <a:avLst/>
                  <a:gdLst>
                    <a:gd name="T0" fmla="*/ 4 w 120"/>
                    <a:gd name="T1" fmla="*/ 54 h 149"/>
                    <a:gd name="T2" fmla="*/ 16 w 120"/>
                    <a:gd name="T3" fmla="*/ 42 h 149"/>
                    <a:gd name="T4" fmla="*/ 34 w 120"/>
                    <a:gd name="T5" fmla="*/ 30 h 149"/>
                    <a:gd name="T6" fmla="*/ 54 w 120"/>
                    <a:gd name="T7" fmla="*/ 26 h 149"/>
                    <a:gd name="T8" fmla="*/ 63 w 120"/>
                    <a:gd name="T9" fmla="*/ 11 h 149"/>
                    <a:gd name="T10" fmla="*/ 83 w 120"/>
                    <a:gd name="T11" fmla="*/ 2 h 149"/>
                    <a:gd name="T12" fmla="*/ 111 w 120"/>
                    <a:gd name="T13" fmla="*/ 9 h 149"/>
                    <a:gd name="T14" fmla="*/ 120 w 120"/>
                    <a:gd name="T15" fmla="*/ 43 h 149"/>
                    <a:gd name="T16" fmla="*/ 106 w 120"/>
                    <a:gd name="T17" fmla="*/ 55 h 149"/>
                    <a:gd name="T18" fmla="*/ 113 w 120"/>
                    <a:gd name="T19" fmla="*/ 76 h 149"/>
                    <a:gd name="T20" fmla="*/ 85 w 120"/>
                    <a:gd name="T21" fmla="*/ 98 h 149"/>
                    <a:gd name="T22" fmla="*/ 89 w 120"/>
                    <a:gd name="T23" fmla="*/ 116 h 149"/>
                    <a:gd name="T24" fmla="*/ 101 w 120"/>
                    <a:gd name="T25" fmla="*/ 123 h 149"/>
                    <a:gd name="T26" fmla="*/ 108 w 120"/>
                    <a:gd name="T27" fmla="*/ 124 h 149"/>
                    <a:gd name="T28" fmla="*/ 115 w 120"/>
                    <a:gd name="T29" fmla="*/ 140 h 149"/>
                    <a:gd name="T30" fmla="*/ 102 w 120"/>
                    <a:gd name="T31" fmla="*/ 142 h 149"/>
                    <a:gd name="T32" fmla="*/ 93 w 120"/>
                    <a:gd name="T33" fmla="*/ 147 h 149"/>
                    <a:gd name="T34" fmla="*/ 82 w 120"/>
                    <a:gd name="T35" fmla="*/ 143 h 149"/>
                    <a:gd name="T36" fmla="*/ 72 w 120"/>
                    <a:gd name="T37" fmla="*/ 120 h 149"/>
                    <a:gd name="T38" fmla="*/ 75 w 120"/>
                    <a:gd name="T39" fmla="*/ 86 h 149"/>
                    <a:gd name="T40" fmla="*/ 106 w 120"/>
                    <a:gd name="T41" fmla="*/ 55 h 149"/>
                    <a:gd name="T42" fmla="*/ 96 w 120"/>
                    <a:gd name="T43" fmla="*/ 42 h 149"/>
                    <a:gd name="T44" fmla="*/ 88 w 120"/>
                    <a:gd name="T45" fmla="*/ 31 h 149"/>
                    <a:gd name="T46" fmla="*/ 74 w 120"/>
                    <a:gd name="T47" fmla="*/ 33 h 149"/>
                    <a:gd name="T48" fmla="*/ 54 w 120"/>
                    <a:gd name="T49" fmla="*/ 27 h 149"/>
                    <a:gd name="T50" fmla="*/ 46 w 120"/>
                    <a:gd name="T51" fmla="*/ 63 h 149"/>
                    <a:gd name="T52" fmla="*/ 32 w 120"/>
                    <a:gd name="T53" fmla="*/ 73 h 149"/>
                    <a:gd name="T54" fmla="*/ 31 w 120"/>
                    <a:gd name="T55" fmla="*/ 97 h 149"/>
                    <a:gd name="T56" fmla="*/ 2 w 120"/>
                    <a:gd name="T57" fmla="*/ 74 h 149"/>
                    <a:gd name="T58" fmla="*/ 4 w 120"/>
                    <a:gd name="T59" fmla="*/ 54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20" h="149">
                      <a:moveTo>
                        <a:pt x="4" y="54"/>
                      </a:moveTo>
                      <a:cubicBezTo>
                        <a:pt x="8" y="46"/>
                        <a:pt x="8" y="55"/>
                        <a:pt x="16" y="42"/>
                      </a:cubicBezTo>
                      <a:cubicBezTo>
                        <a:pt x="22" y="32"/>
                        <a:pt x="27" y="34"/>
                        <a:pt x="34" y="30"/>
                      </a:cubicBezTo>
                      <a:cubicBezTo>
                        <a:pt x="40" y="27"/>
                        <a:pt x="49" y="28"/>
                        <a:pt x="54" y="26"/>
                      </a:cubicBezTo>
                      <a:cubicBezTo>
                        <a:pt x="59" y="24"/>
                        <a:pt x="58" y="14"/>
                        <a:pt x="63" y="11"/>
                      </a:cubicBezTo>
                      <a:cubicBezTo>
                        <a:pt x="68" y="8"/>
                        <a:pt x="75" y="4"/>
                        <a:pt x="83" y="2"/>
                      </a:cubicBezTo>
                      <a:cubicBezTo>
                        <a:pt x="90" y="0"/>
                        <a:pt x="104" y="3"/>
                        <a:pt x="111" y="9"/>
                      </a:cubicBezTo>
                      <a:cubicBezTo>
                        <a:pt x="117" y="15"/>
                        <a:pt x="120" y="36"/>
                        <a:pt x="120" y="43"/>
                      </a:cubicBezTo>
                      <a:cubicBezTo>
                        <a:pt x="119" y="51"/>
                        <a:pt x="108" y="50"/>
                        <a:pt x="106" y="55"/>
                      </a:cubicBezTo>
                      <a:cubicBezTo>
                        <a:pt x="105" y="61"/>
                        <a:pt x="116" y="58"/>
                        <a:pt x="113" y="76"/>
                      </a:cubicBezTo>
                      <a:cubicBezTo>
                        <a:pt x="109" y="95"/>
                        <a:pt x="89" y="92"/>
                        <a:pt x="85" y="98"/>
                      </a:cubicBezTo>
                      <a:cubicBezTo>
                        <a:pt x="81" y="105"/>
                        <a:pt x="86" y="112"/>
                        <a:pt x="89" y="116"/>
                      </a:cubicBezTo>
                      <a:cubicBezTo>
                        <a:pt x="91" y="120"/>
                        <a:pt x="98" y="122"/>
                        <a:pt x="101" y="123"/>
                      </a:cubicBezTo>
                      <a:cubicBezTo>
                        <a:pt x="104" y="124"/>
                        <a:pt x="103" y="122"/>
                        <a:pt x="108" y="124"/>
                      </a:cubicBezTo>
                      <a:cubicBezTo>
                        <a:pt x="113" y="127"/>
                        <a:pt x="116" y="132"/>
                        <a:pt x="115" y="140"/>
                      </a:cubicBezTo>
                      <a:cubicBezTo>
                        <a:pt x="114" y="149"/>
                        <a:pt x="106" y="141"/>
                        <a:pt x="102" y="142"/>
                      </a:cubicBezTo>
                      <a:cubicBezTo>
                        <a:pt x="99" y="144"/>
                        <a:pt x="96" y="147"/>
                        <a:pt x="93" y="147"/>
                      </a:cubicBezTo>
                      <a:cubicBezTo>
                        <a:pt x="90" y="147"/>
                        <a:pt x="86" y="148"/>
                        <a:pt x="82" y="143"/>
                      </a:cubicBezTo>
                      <a:cubicBezTo>
                        <a:pt x="79" y="139"/>
                        <a:pt x="73" y="129"/>
                        <a:pt x="72" y="120"/>
                      </a:cubicBezTo>
                      <a:cubicBezTo>
                        <a:pt x="71" y="110"/>
                        <a:pt x="70" y="97"/>
                        <a:pt x="75" y="86"/>
                      </a:cubicBezTo>
                      <a:cubicBezTo>
                        <a:pt x="81" y="75"/>
                        <a:pt x="104" y="79"/>
                        <a:pt x="106" y="55"/>
                      </a:cubicBezTo>
                      <a:cubicBezTo>
                        <a:pt x="110" y="48"/>
                        <a:pt x="99" y="46"/>
                        <a:pt x="96" y="42"/>
                      </a:cubicBezTo>
                      <a:cubicBezTo>
                        <a:pt x="93" y="38"/>
                        <a:pt x="91" y="32"/>
                        <a:pt x="88" y="31"/>
                      </a:cubicBezTo>
                      <a:cubicBezTo>
                        <a:pt x="84" y="29"/>
                        <a:pt x="80" y="33"/>
                        <a:pt x="74" y="33"/>
                      </a:cubicBezTo>
                      <a:cubicBezTo>
                        <a:pt x="68" y="32"/>
                        <a:pt x="58" y="22"/>
                        <a:pt x="54" y="27"/>
                      </a:cubicBezTo>
                      <a:cubicBezTo>
                        <a:pt x="49" y="32"/>
                        <a:pt x="49" y="55"/>
                        <a:pt x="46" y="63"/>
                      </a:cubicBezTo>
                      <a:cubicBezTo>
                        <a:pt x="42" y="70"/>
                        <a:pt x="35" y="67"/>
                        <a:pt x="32" y="73"/>
                      </a:cubicBezTo>
                      <a:cubicBezTo>
                        <a:pt x="30" y="79"/>
                        <a:pt x="41" y="92"/>
                        <a:pt x="31" y="97"/>
                      </a:cubicBezTo>
                      <a:cubicBezTo>
                        <a:pt x="0" y="111"/>
                        <a:pt x="3" y="69"/>
                        <a:pt x="2" y="74"/>
                      </a:cubicBezTo>
                      <a:cubicBezTo>
                        <a:pt x="2" y="74"/>
                        <a:pt x="2" y="58"/>
                        <a:pt x="4" y="54"/>
                      </a:cubicBezTo>
                    </a:path>
                  </a:pathLst>
                </a:custGeom>
                <a:solidFill>
                  <a:srgbClr val="710E9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45" name="Oval 1444"/>
                <p:cNvSpPr>
                  <a:spLocks noChangeAspect="1" noChangeArrowheads="1"/>
                </p:cNvSpPr>
                <p:nvPr/>
              </p:nvSpPr>
              <p:spPr bwMode="auto">
                <a:xfrm>
                  <a:off x="2743" y="3801"/>
                  <a:ext cx="40" cy="40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46" name="Oval 1445"/>
                <p:cNvSpPr>
                  <a:spLocks noChangeAspect="1" noChangeArrowheads="1"/>
                </p:cNvSpPr>
                <p:nvPr/>
              </p:nvSpPr>
              <p:spPr bwMode="auto">
                <a:xfrm>
                  <a:off x="2872" y="3799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47" name="Oval 1446"/>
                <p:cNvSpPr>
                  <a:spLocks noChangeAspect="1" noChangeArrowheads="1"/>
                </p:cNvSpPr>
                <p:nvPr/>
              </p:nvSpPr>
              <p:spPr bwMode="auto">
                <a:xfrm>
                  <a:off x="2791" y="377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48" name="Oval 1447"/>
                <p:cNvSpPr>
                  <a:spLocks noChangeAspect="1" noChangeArrowheads="1"/>
                </p:cNvSpPr>
                <p:nvPr/>
              </p:nvSpPr>
              <p:spPr bwMode="auto">
                <a:xfrm>
                  <a:off x="2839" y="377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49" name="Oval 1448"/>
                <p:cNvSpPr>
                  <a:spLocks noChangeAspect="1" noChangeArrowheads="1"/>
                </p:cNvSpPr>
                <p:nvPr/>
              </p:nvSpPr>
              <p:spPr bwMode="auto">
                <a:xfrm>
                  <a:off x="2935" y="377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50" name="Oval 1449"/>
                <p:cNvSpPr>
                  <a:spLocks noChangeAspect="1" noChangeArrowheads="1"/>
                </p:cNvSpPr>
                <p:nvPr/>
              </p:nvSpPr>
              <p:spPr bwMode="auto">
                <a:xfrm>
                  <a:off x="2727" y="3728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51" name="Oval 1450"/>
                <p:cNvSpPr>
                  <a:spLocks noChangeAspect="1" noChangeArrowheads="1"/>
                </p:cNvSpPr>
                <p:nvPr/>
              </p:nvSpPr>
              <p:spPr bwMode="auto">
                <a:xfrm>
                  <a:off x="2887" y="377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52" name="Oval 1451"/>
                <p:cNvSpPr>
                  <a:spLocks noChangeAspect="1" noChangeArrowheads="1"/>
                </p:cNvSpPr>
                <p:nvPr/>
              </p:nvSpPr>
              <p:spPr bwMode="auto">
                <a:xfrm>
                  <a:off x="2804" y="3827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53" name="Oval 1452"/>
                <p:cNvSpPr>
                  <a:spLocks noChangeAspect="1" noChangeArrowheads="1"/>
                </p:cNvSpPr>
                <p:nvPr/>
              </p:nvSpPr>
              <p:spPr bwMode="auto">
                <a:xfrm>
                  <a:off x="2944" y="3829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54" name="Oval 1453"/>
                <p:cNvSpPr>
                  <a:spLocks noChangeAspect="1" noChangeArrowheads="1"/>
                </p:cNvSpPr>
                <p:nvPr/>
              </p:nvSpPr>
              <p:spPr bwMode="auto">
                <a:xfrm>
                  <a:off x="2959" y="380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55" name="Oval 1454"/>
                <p:cNvSpPr>
                  <a:spLocks noChangeAspect="1" noChangeArrowheads="1"/>
                </p:cNvSpPr>
                <p:nvPr/>
              </p:nvSpPr>
              <p:spPr bwMode="auto">
                <a:xfrm>
                  <a:off x="2861" y="3756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56" name="Oval 1455"/>
                <p:cNvSpPr>
                  <a:spLocks noChangeAspect="1" noChangeArrowheads="1"/>
                </p:cNvSpPr>
                <p:nvPr/>
              </p:nvSpPr>
              <p:spPr bwMode="auto">
                <a:xfrm>
                  <a:off x="2800" y="3734"/>
                  <a:ext cx="40" cy="40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57" name="Oval 1456"/>
                <p:cNvSpPr>
                  <a:spLocks noChangeAspect="1" noChangeArrowheads="1"/>
                </p:cNvSpPr>
                <p:nvPr/>
              </p:nvSpPr>
              <p:spPr bwMode="auto">
                <a:xfrm>
                  <a:off x="2818" y="3793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58" name="Oval 1457"/>
                <p:cNvSpPr>
                  <a:spLocks noChangeAspect="1" noChangeArrowheads="1"/>
                </p:cNvSpPr>
                <p:nvPr/>
              </p:nvSpPr>
              <p:spPr bwMode="auto">
                <a:xfrm>
                  <a:off x="2971" y="3759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59" name="Oval 1458"/>
                <p:cNvSpPr>
                  <a:spLocks noChangeAspect="1" noChangeArrowheads="1"/>
                </p:cNvSpPr>
                <p:nvPr/>
              </p:nvSpPr>
              <p:spPr bwMode="auto">
                <a:xfrm>
                  <a:off x="2866" y="3855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0" name="Oval 1459"/>
                <p:cNvSpPr>
                  <a:spLocks noChangeAspect="1" noChangeArrowheads="1"/>
                </p:cNvSpPr>
                <p:nvPr/>
              </p:nvSpPr>
              <p:spPr bwMode="auto">
                <a:xfrm>
                  <a:off x="2835" y="383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1" name="Oval 1460"/>
                <p:cNvSpPr>
                  <a:spLocks noChangeAspect="1" noChangeArrowheads="1"/>
                </p:cNvSpPr>
                <p:nvPr/>
              </p:nvSpPr>
              <p:spPr bwMode="auto">
                <a:xfrm>
                  <a:off x="2914" y="3796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2" name="Oval 1461"/>
                <p:cNvSpPr>
                  <a:spLocks noChangeAspect="1" noChangeArrowheads="1"/>
                </p:cNvSpPr>
                <p:nvPr/>
              </p:nvSpPr>
              <p:spPr bwMode="auto">
                <a:xfrm>
                  <a:off x="2779" y="3683"/>
                  <a:ext cx="40" cy="40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3" name="Oval 1462"/>
                <p:cNvSpPr>
                  <a:spLocks noChangeAspect="1" noChangeArrowheads="1"/>
                </p:cNvSpPr>
                <p:nvPr/>
              </p:nvSpPr>
              <p:spPr bwMode="auto">
                <a:xfrm>
                  <a:off x="2743" y="3630"/>
                  <a:ext cx="40" cy="40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4" name="Oval 1463"/>
                <p:cNvSpPr>
                  <a:spLocks noChangeAspect="1" noChangeArrowheads="1"/>
                </p:cNvSpPr>
                <p:nvPr/>
              </p:nvSpPr>
              <p:spPr bwMode="auto">
                <a:xfrm>
                  <a:off x="2920" y="3655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5" name="Oval 1464"/>
                <p:cNvSpPr>
                  <a:spLocks noChangeAspect="1" noChangeArrowheads="1"/>
                </p:cNvSpPr>
                <p:nvPr/>
              </p:nvSpPr>
              <p:spPr bwMode="auto">
                <a:xfrm>
                  <a:off x="2839" y="3630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6" name="Oval 1465"/>
                <p:cNvSpPr>
                  <a:spLocks noChangeAspect="1" noChangeArrowheads="1"/>
                </p:cNvSpPr>
                <p:nvPr/>
              </p:nvSpPr>
              <p:spPr bwMode="auto">
                <a:xfrm>
                  <a:off x="2887" y="3630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7" name="Oval 1466"/>
                <p:cNvSpPr>
                  <a:spLocks noChangeAspect="1" noChangeArrowheads="1"/>
                </p:cNvSpPr>
                <p:nvPr/>
              </p:nvSpPr>
              <p:spPr bwMode="auto">
                <a:xfrm>
                  <a:off x="2966" y="362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8" name="Oval 1467"/>
                <p:cNvSpPr>
                  <a:spLocks noChangeAspect="1" noChangeArrowheads="1"/>
                </p:cNvSpPr>
                <p:nvPr/>
              </p:nvSpPr>
              <p:spPr bwMode="auto">
                <a:xfrm>
                  <a:off x="2793" y="3638"/>
                  <a:ext cx="40" cy="40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9" name="Oval 1468"/>
                <p:cNvSpPr>
                  <a:spLocks noChangeAspect="1" noChangeArrowheads="1"/>
                </p:cNvSpPr>
                <p:nvPr/>
              </p:nvSpPr>
              <p:spPr bwMode="auto">
                <a:xfrm>
                  <a:off x="2896" y="3587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70" name="Oval 1469"/>
                <p:cNvSpPr>
                  <a:spLocks noChangeAspect="1" noChangeArrowheads="1"/>
                </p:cNvSpPr>
                <p:nvPr/>
              </p:nvSpPr>
              <p:spPr bwMode="auto">
                <a:xfrm>
                  <a:off x="2793" y="3590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71" name="Oval 1470"/>
                <p:cNvSpPr>
                  <a:spLocks noChangeAspect="1" noChangeArrowheads="1"/>
                </p:cNvSpPr>
                <p:nvPr/>
              </p:nvSpPr>
              <p:spPr bwMode="auto">
                <a:xfrm>
                  <a:off x="2935" y="3630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72" name="Oval 1471"/>
                <p:cNvSpPr>
                  <a:spLocks noChangeAspect="1" noChangeArrowheads="1"/>
                </p:cNvSpPr>
                <p:nvPr/>
              </p:nvSpPr>
              <p:spPr bwMode="auto">
                <a:xfrm>
                  <a:off x="2820" y="3715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73" name="Oval 1472"/>
                <p:cNvSpPr>
                  <a:spLocks noChangeAspect="1" noChangeArrowheads="1"/>
                </p:cNvSpPr>
                <p:nvPr/>
              </p:nvSpPr>
              <p:spPr bwMode="auto">
                <a:xfrm>
                  <a:off x="2743" y="3676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74" name="Oval 1473"/>
                <p:cNvSpPr>
                  <a:spLocks noChangeAspect="1" noChangeArrowheads="1"/>
                </p:cNvSpPr>
                <p:nvPr/>
              </p:nvSpPr>
              <p:spPr bwMode="auto">
                <a:xfrm>
                  <a:off x="2992" y="3685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75" name="Oval 1474"/>
                <p:cNvSpPr>
                  <a:spLocks noChangeAspect="1" noChangeArrowheads="1"/>
                </p:cNvSpPr>
                <p:nvPr/>
              </p:nvSpPr>
              <p:spPr bwMode="auto">
                <a:xfrm>
                  <a:off x="2992" y="3657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76" name="Oval 1475"/>
                <p:cNvSpPr>
                  <a:spLocks noChangeAspect="1" noChangeArrowheads="1"/>
                </p:cNvSpPr>
                <p:nvPr/>
              </p:nvSpPr>
              <p:spPr bwMode="auto">
                <a:xfrm>
                  <a:off x="2909" y="3612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77" name="Oval 1476"/>
                <p:cNvSpPr>
                  <a:spLocks noChangeAspect="1" noChangeArrowheads="1"/>
                </p:cNvSpPr>
                <p:nvPr/>
              </p:nvSpPr>
              <p:spPr bwMode="auto">
                <a:xfrm>
                  <a:off x="2848" y="3590"/>
                  <a:ext cx="40" cy="40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78" name="Oval 1477"/>
                <p:cNvSpPr>
                  <a:spLocks noChangeAspect="1" noChangeArrowheads="1"/>
                </p:cNvSpPr>
                <p:nvPr/>
              </p:nvSpPr>
              <p:spPr bwMode="auto">
                <a:xfrm>
                  <a:off x="2866" y="3649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79" name="Oval 1478"/>
                <p:cNvSpPr>
                  <a:spLocks noChangeAspect="1" noChangeArrowheads="1"/>
                </p:cNvSpPr>
                <p:nvPr/>
              </p:nvSpPr>
              <p:spPr bwMode="auto">
                <a:xfrm>
                  <a:off x="2914" y="3711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80" name="Oval 1479"/>
                <p:cNvSpPr>
                  <a:spLocks noChangeAspect="1" noChangeArrowheads="1"/>
                </p:cNvSpPr>
                <p:nvPr/>
              </p:nvSpPr>
              <p:spPr bwMode="auto">
                <a:xfrm>
                  <a:off x="2883" y="3725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81" name="Oval 1480"/>
                <p:cNvSpPr>
                  <a:spLocks noChangeAspect="1" noChangeArrowheads="1"/>
                </p:cNvSpPr>
                <p:nvPr/>
              </p:nvSpPr>
              <p:spPr bwMode="auto">
                <a:xfrm>
                  <a:off x="2962" y="3652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82" name="Oval 1481"/>
                <p:cNvSpPr>
                  <a:spLocks noChangeAspect="1" noChangeArrowheads="1"/>
                </p:cNvSpPr>
                <p:nvPr/>
              </p:nvSpPr>
              <p:spPr bwMode="auto">
                <a:xfrm>
                  <a:off x="2935" y="360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83" name="Oval 1482"/>
                <p:cNvSpPr>
                  <a:spLocks noChangeAspect="1" noChangeArrowheads="1"/>
                </p:cNvSpPr>
                <p:nvPr/>
              </p:nvSpPr>
              <p:spPr bwMode="auto">
                <a:xfrm>
                  <a:off x="2887" y="3822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84" name="Oval 1483"/>
                <p:cNvSpPr>
                  <a:spLocks noChangeAspect="1" noChangeArrowheads="1"/>
                </p:cNvSpPr>
                <p:nvPr/>
              </p:nvSpPr>
              <p:spPr bwMode="auto">
                <a:xfrm>
                  <a:off x="2935" y="3822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85" name="Oval 1484"/>
                <p:cNvSpPr>
                  <a:spLocks noChangeAspect="1" noChangeArrowheads="1"/>
                </p:cNvSpPr>
                <p:nvPr/>
              </p:nvSpPr>
              <p:spPr bwMode="auto">
                <a:xfrm>
                  <a:off x="2793" y="3782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86" name="Oval 1485"/>
                <p:cNvSpPr>
                  <a:spLocks noChangeAspect="1" noChangeArrowheads="1"/>
                </p:cNvSpPr>
                <p:nvPr/>
              </p:nvSpPr>
              <p:spPr bwMode="auto">
                <a:xfrm>
                  <a:off x="2841" y="3782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87" name="Oval 1486"/>
                <p:cNvSpPr>
                  <a:spLocks noChangeAspect="1" noChangeArrowheads="1"/>
                </p:cNvSpPr>
                <p:nvPr/>
              </p:nvSpPr>
              <p:spPr bwMode="auto">
                <a:xfrm>
                  <a:off x="2819" y="3860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88" name="Oval 1487"/>
                <p:cNvSpPr>
                  <a:spLocks noChangeAspect="1" noChangeArrowheads="1"/>
                </p:cNvSpPr>
                <p:nvPr/>
              </p:nvSpPr>
              <p:spPr bwMode="auto">
                <a:xfrm>
                  <a:off x="2957" y="380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89" name="Oval 1488"/>
                <p:cNvSpPr>
                  <a:spLocks noChangeAspect="1" noChangeArrowheads="1"/>
                </p:cNvSpPr>
                <p:nvPr/>
              </p:nvSpPr>
              <p:spPr bwMode="auto">
                <a:xfrm>
                  <a:off x="2914" y="3841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90" name="Oval 1489"/>
                <p:cNvSpPr>
                  <a:spLocks noChangeAspect="1" noChangeArrowheads="1"/>
                </p:cNvSpPr>
                <p:nvPr/>
              </p:nvSpPr>
              <p:spPr bwMode="auto">
                <a:xfrm>
                  <a:off x="2846" y="3692"/>
                  <a:ext cx="40" cy="40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91" name="Oval 1490"/>
                <p:cNvSpPr>
                  <a:spLocks noChangeAspect="1" noChangeArrowheads="1"/>
                </p:cNvSpPr>
                <p:nvPr/>
              </p:nvSpPr>
              <p:spPr bwMode="auto">
                <a:xfrm>
                  <a:off x="3008" y="372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92" name="Oval 1491"/>
                <p:cNvSpPr>
                  <a:spLocks noChangeAspect="1" noChangeArrowheads="1"/>
                </p:cNvSpPr>
                <p:nvPr/>
              </p:nvSpPr>
              <p:spPr bwMode="auto">
                <a:xfrm>
                  <a:off x="2935" y="3699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93" name="Oval 1492"/>
                <p:cNvSpPr>
                  <a:spLocks noChangeAspect="1" noChangeArrowheads="1"/>
                </p:cNvSpPr>
                <p:nvPr/>
              </p:nvSpPr>
              <p:spPr bwMode="auto">
                <a:xfrm>
                  <a:off x="2983" y="3699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94" name="Oval 1493"/>
                <p:cNvSpPr>
                  <a:spLocks noChangeAspect="1" noChangeArrowheads="1"/>
                </p:cNvSpPr>
                <p:nvPr/>
              </p:nvSpPr>
              <p:spPr bwMode="auto">
                <a:xfrm>
                  <a:off x="2841" y="3659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95" name="Oval 1494"/>
                <p:cNvSpPr>
                  <a:spLocks noChangeAspect="1" noChangeArrowheads="1"/>
                </p:cNvSpPr>
                <p:nvPr/>
              </p:nvSpPr>
              <p:spPr bwMode="auto">
                <a:xfrm>
                  <a:off x="2889" y="3659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96" name="Oval 1495"/>
                <p:cNvSpPr>
                  <a:spLocks noChangeAspect="1" noChangeArrowheads="1"/>
                </p:cNvSpPr>
                <p:nvPr/>
              </p:nvSpPr>
              <p:spPr bwMode="auto">
                <a:xfrm>
                  <a:off x="2916" y="378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97" name="Oval 1496"/>
                <p:cNvSpPr>
                  <a:spLocks noChangeAspect="1" noChangeArrowheads="1"/>
                </p:cNvSpPr>
                <p:nvPr/>
              </p:nvSpPr>
              <p:spPr bwMode="auto">
                <a:xfrm>
                  <a:off x="2839" y="3745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98" name="Oval 1497"/>
                <p:cNvSpPr>
                  <a:spLocks noChangeAspect="1" noChangeArrowheads="1"/>
                </p:cNvSpPr>
                <p:nvPr/>
              </p:nvSpPr>
              <p:spPr bwMode="auto">
                <a:xfrm>
                  <a:off x="2730" y="3763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99" name="Oval 1498"/>
                <p:cNvSpPr>
                  <a:spLocks noChangeAspect="1" noChangeArrowheads="1"/>
                </p:cNvSpPr>
                <p:nvPr/>
              </p:nvSpPr>
              <p:spPr bwMode="auto">
                <a:xfrm>
                  <a:off x="2962" y="3718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500" name="Oval 1499"/>
                <p:cNvSpPr>
                  <a:spLocks noChangeAspect="1" noChangeArrowheads="1"/>
                </p:cNvSpPr>
                <p:nvPr/>
              </p:nvSpPr>
              <p:spPr bwMode="auto">
                <a:xfrm>
                  <a:off x="2935" y="3725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501" name="Oval 1500"/>
                <p:cNvSpPr>
                  <a:spLocks noChangeAspect="1" noChangeArrowheads="1"/>
                </p:cNvSpPr>
                <p:nvPr/>
              </p:nvSpPr>
              <p:spPr bwMode="auto">
                <a:xfrm>
                  <a:off x="2979" y="379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502" name="Freeform 1501"/>
                <p:cNvSpPr>
                  <a:spLocks noChangeAspect="1"/>
                </p:cNvSpPr>
                <p:nvPr/>
              </p:nvSpPr>
              <p:spPr bwMode="auto">
                <a:xfrm>
                  <a:off x="2703" y="3573"/>
                  <a:ext cx="147" cy="141"/>
                </a:xfrm>
                <a:custGeom>
                  <a:avLst/>
                  <a:gdLst>
                    <a:gd name="T0" fmla="*/ 147 w 147"/>
                    <a:gd name="T1" fmla="*/ 12 h 141"/>
                    <a:gd name="T2" fmla="*/ 19 w 147"/>
                    <a:gd name="T3" fmla="*/ 141 h 141"/>
                    <a:gd name="T4" fmla="*/ 147 w 147"/>
                    <a:gd name="T5" fmla="*/ 12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7" h="141">
                      <a:moveTo>
                        <a:pt x="147" y="12"/>
                      </a:moveTo>
                      <a:cubicBezTo>
                        <a:pt x="103" y="0"/>
                        <a:pt x="0" y="63"/>
                        <a:pt x="19" y="141"/>
                      </a:cubicBezTo>
                      <a:cubicBezTo>
                        <a:pt x="21" y="64"/>
                        <a:pt x="97" y="19"/>
                        <a:pt x="147" y="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409" name="Group 2"/>
              <p:cNvGrpSpPr>
                <a:grpSpLocks noChangeAspect="1"/>
              </p:cNvGrpSpPr>
              <p:nvPr/>
            </p:nvGrpSpPr>
            <p:grpSpPr bwMode="auto">
              <a:xfrm>
                <a:off x="4007802" y="3800263"/>
                <a:ext cx="607495" cy="607494"/>
                <a:chOff x="4080" y="3552"/>
                <a:chExt cx="374" cy="374"/>
              </a:xfrm>
            </p:grpSpPr>
            <p:sp>
              <p:nvSpPr>
                <p:cNvPr id="1415" name="Freeform 3"/>
                <p:cNvSpPr>
                  <a:spLocks noChangeAspect="1"/>
                </p:cNvSpPr>
                <p:nvPr/>
              </p:nvSpPr>
              <p:spPr bwMode="auto">
                <a:xfrm>
                  <a:off x="4080" y="3552"/>
                  <a:ext cx="374" cy="374"/>
                </a:xfrm>
                <a:custGeom>
                  <a:avLst/>
                  <a:gdLst>
                    <a:gd name="T0" fmla="*/ 13 w 187"/>
                    <a:gd name="T1" fmla="*/ 114 h 187"/>
                    <a:gd name="T2" fmla="*/ 55 w 187"/>
                    <a:gd name="T3" fmla="*/ 164 h 187"/>
                    <a:gd name="T4" fmla="*/ 167 w 187"/>
                    <a:gd name="T5" fmla="*/ 123 h 187"/>
                    <a:gd name="T6" fmla="*/ 119 w 187"/>
                    <a:gd name="T7" fmla="*/ 10 h 187"/>
                    <a:gd name="T8" fmla="*/ 37 w 187"/>
                    <a:gd name="T9" fmla="*/ 24 h 187"/>
                    <a:gd name="T10" fmla="*/ 13 w 187"/>
                    <a:gd name="T11" fmla="*/ 114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7" h="187">
                      <a:moveTo>
                        <a:pt x="13" y="114"/>
                      </a:moveTo>
                      <a:cubicBezTo>
                        <a:pt x="20" y="139"/>
                        <a:pt x="38" y="156"/>
                        <a:pt x="55" y="164"/>
                      </a:cubicBezTo>
                      <a:cubicBezTo>
                        <a:pt x="78" y="175"/>
                        <a:pt x="146" y="187"/>
                        <a:pt x="167" y="123"/>
                      </a:cubicBezTo>
                      <a:cubicBezTo>
                        <a:pt x="187" y="56"/>
                        <a:pt x="143" y="18"/>
                        <a:pt x="119" y="10"/>
                      </a:cubicBezTo>
                      <a:cubicBezTo>
                        <a:pt x="89" y="0"/>
                        <a:pt x="58" y="4"/>
                        <a:pt x="37" y="24"/>
                      </a:cubicBezTo>
                      <a:cubicBezTo>
                        <a:pt x="17" y="42"/>
                        <a:pt x="0" y="68"/>
                        <a:pt x="13" y="114"/>
                      </a:cubicBezTo>
                    </a:path>
                  </a:pathLst>
                </a:cu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16" name="Freeform 4"/>
                <p:cNvSpPr>
                  <a:spLocks noChangeAspect="1"/>
                </p:cNvSpPr>
                <p:nvPr/>
              </p:nvSpPr>
              <p:spPr bwMode="auto">
                <a:xfrm>
                  <a:off x="4081" y="3682"/>
                  <a:ext cx="364" cy="214"/>
                </a:xfrm>
                <a:custGeom>
                  <a:avLst/>
                  <a:gdLst>
                    <a:gd name="T0" fmla="*/ 187 w 364"/>
                    <a:gd name="T1" fmla="*/ 210 h 214"/>
                    <a:gd name="T2" fmla="*/ 324 w 364"/>
                    <a:gd name="T3" fmla="*/ 47 h 214"/>
                    <a:gd name="T4" fmla="*/ 177 w 364"/>
                    <a:gd name="T5" fmla="*/ 78 h 214"/>
                    <a:gd name="T6" fmla="*/ 46 w 364"/>
                    <a:gd name="T7" fmla="*/ 48 h 214"/>
                    <a:gd name="T8" fmla="*/ 187 w 364"/>
                    <a:gd name="T9" fmla="*/ 210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4" h="214">
                      <a:moveTo>
                        <a:pt x="187" y="210"/>
                      </a:moveTo>
                      <a:cubicBezTo>
                        <a:pt x="307" y="206"/>
                        <a:pt x="364" y="91"/>
                        <a:pt x="324" y="47"/>
                      </a:cubicBezTo>
                      <a:cubicBezTo>
                        <a:pt x="283" y="3"/>
                        <a:pt x="256" y="70"/>
                        <a:pt x="177" y="78"/>
                      </a:cubicBezTo>
                      <a:cubicBezTo>
                        <a:pt x="99" y="86"/>
                        <a:pt x="92" y="0"/>
                        <a:pt x="46" y="48"/>
                      </a:cubicBezTo>
                      <a:cubicBezTo>
                        <a:pt x="0" y="96"/>
                        <a:pt x="67" y="214"/>
                        <a:pt x="187" y="210"/>
                      </a:cubicBezTo>
                      <a:close/>
                    </a:path>
                  </a:pathLst>
                </a:custGeom>
                <a:solidFill>
                  <a:srgbClr val="A347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17" name="Freeform 5"/>
                <p:cNvSpPr>
                  <a:spLocks noChangeAspect="1"/>
                </p:cNvSpPr>
                <p:nvPr/>
              </p:nvSpPr>
              <p:spPr bwMode="auto">
                <a:xfrm>
                  <a:off x="4095" y="3563"/>
                  <a:ext cx="147" cy="141"/>
                </a:xfrm>
                <a:custGeom>
                  <a:avLst/>
                  <a:gdLst>
                    <a:gd name="T0" fmla="*/ 147 w 147"/>
                    <a:gd name="T1" fmla="*/ 12 h 141"/>
                    <a:gd name="T2" fmla="*/ 19 w 147"/>
                    <a:gd name="T3" fmla="*/ 141 h 141"/>
                    <a:gd name="T4" fmla="*/ 147 w 147"/>
                    <a:gd name="T5" fmla="*/ 12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7" h="141">
                      <a:moveTo>
                        <a:pt x="147" y="12"/>
                      </a:moveTo>
                      <a:cubicBezTo>
                        <a:pt x="103" y="0"/>
                        <a:pt x="0" y="63"/>
                        <a:pt x="19" y="141"/>
                      </a:cubicBezTo>
                      <a:cubicBezTo>
                        <a:pt x="21" y="64"/>
                        <a:pt x="97" y="19"/>
                        <a:pt x="147" y="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18" name="Oval 6"/>
                <p:cNvSpPr>
                  <a:spLocks noChangeAspect="1" noChangeArrowheads="1"/>
                </p:cNvSpPr>
                <p:nvPr/>
              </p:nvSpPr>
              <p:spPr bwMode="auto">
                <a:xfrm>
                  <a:off x="4320" y="3792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19" name="Oval 7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" y="3792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20" name="Oval 8"/>
                <p:cNvSpPr>
                  <a:spLocks noChangeAspect="1" noChangeArrowheads="1"/>
                </p:cNvSpPr>
                <p:nvPr/>
              </p:nvSpPr>
              <p:spPr bwMode="auto">
                <a:xfrm>
                  <a:off x="4272" y="3792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21" name="Oval 9"/>
                <p:cNvSpPr>
                  <a:spLocks noChangeAspect="1" noChangeArrowheads="1"/>
                </p:cNvSpPr>
                <p:nvPr/>
              </p:nvSpPr>
              <p:spPr bwMode="auto">
                <a:xfrm>
                  <a:off x="4201" y="3721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22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153" y="3769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23" name="Oval 11"/>
                <p:cNvSpPr>
                  <a:spLocks noChangeAspect="1" noChangeArrowheads="1"/>
                </p:cNvSpPr>
                <p:nvPr/>
              </p:nvSpPr>
              <p:spPr bwMode="auto">
                <a:xfrm>
                  <a:off x="4105" y="3721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24" name="Oval 12"/>
                <p:cNvSpPr>
                  <a:spLocks noChangeAspect="1" noChangeArrowheads="1"/>
                </p:cNvSpPr>
                <p:nvPr/>
              </p:nvSpPr>
              <p:spPr bwMode="auto">
                <a:xfrm>
                  <a:off x="4153" y="3721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25" name="Oval 13"/>
                <p:cNvSpPr>
                  <a:spLocks noChangeAspect="1" noChangeArrowheads="1"/>
                </p:cNvSpPr>
                <p:nvPr/>
              </p:nvSpPr>
              <p:spPr bwMode="auto">
                <a:xfrm>
                  <a:off x="4368" y="3744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26" name="Oval 14"/>
                <p:cNvSpPr>
                  <a:spLocks noChangeAspect="1" noChangeArrowheads="1"/>
                </p:cNvSpPr>
                <p:nvPr/>
              </p:nvSpPr>
              <p:spPr bwMode="auto">
                <a:xfrm>
                  <a:off x="4272" y="3744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27" name="Oval 15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" y="3696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28" name="Oval 16"/>
                <p:cNvSpPr>
                  <a:spLocks noChangeAspect="1" noChangeArrowheads="1"/>
                </p:cNvSpPr>
                <p:nvPr/>
              </p:nvSpPr>
              <p:spPr bwMode="auto">
                <a:xfrm>
                  <a:off x="4272" y="3696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29" name="Oval 17"/>
                <p:cNvSpPr>
                  <a:spLocks noChangeAspect="1" noChangeArrowheads="1"/>
                </p:cNvSpPr>
                <p:nvPr/>
              </p:nvSpPr>
              <p:spPr bwMode="auto">
                <a:xfrm>
                  <a:off x="4297" y="360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30" name="Oval 18"/>
                <p:cNvSpPr>
                  <a:spLocks noChangeAspect="1" noChangeArrowheads="1"/>
                </p:cNvSpPr>
                <p:nvPr/>
              </p:nvSpPr>
              <p:spPr bwMode="auto">
                <a:xfrm>
                  <a:off x="4249" y="3648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31" name="Oval 19"/>
                <p:cNvSpPr>
                  <a:spLocks noChangeAspect="1" noChangeArrowheads="1"/>
                </p:cNvSpPr>
                <p:nvPr/>
              </p:nvSpPr>
              <p:spPr bwMode="auto">
                <a:xfrm>
                  <a:off x="4201" y="360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32" name="Oval 20"/>
                <p:cNvSpPr>
                  <a:spLocks noChangeAspect="1" noChangeArrowheads="1"/>
                </p:cNvSpPr>
                <p:nvPr/>
              </p:nvSpPr>
              <p:spPr bwMode="auto">
                <a:xfrm>
                  <a:off x="4249" y="360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33" name="Oval 21"/>
                <p:cNvSpPr>
                  <a:spLocks noChangeAspect="1" noChangeArrowheads="1"/>
                </p:cNvSpPr>
                <p:nvPr/>
              </p:nvSpPr>
              <p:spPr bwMode="auto">
                <a:xfrm>
                  <a:off x="4348" y="3676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34" name="Oval 22"/>
                <p:cNvSpPr>
                  <a:spLocks noChangeAspect="1" noChangeArrowheads="1"/>
                </p:cNvSpPr>
                <p:nvPr/>
              </p:nvSpPr>
              <p:spPr bwMode="auto">
                <a:xfrm>
                  <a:off x="4300" y="3724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35" name="Oval 23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" y="3648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36" name="Oval 24"/>
                <p:cNvSpPr>
                  <a:spLocks noChangeAspect="1" noChangeArrowheads="1"/>
                </p:cNvSpPr>
                <p:nvPr/>
              </p:nvSpPr>
              <p:spPr bwMode="auto">
                <a:xfrm>
                  <a:off x="4300" y="3676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37" name="Oval 25"/>
                <p:cNvSpPr>
                  <a:spLocks noChangeAspect="1" noChangeArrowheads="1"/>
                </p:cNvSpPr>
                <p:nvPr/>
              </p:nvSpPr>
              <p:spPr bwMode="auto">
                <a:xfrm>
                  <a:off x="4151" y="3801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38" name="Oval 26"/>
                <p:cNvSpPr>
                  <a:spLocks noChangeAspect="1" noChangeArrowheads="1"/>
                </p:cNvSpPr>
                <p:nvPr/>
              </p:nvSpPr>
              <p:spPr bwMode="auto">
                <a:xfrm>
                  <a:off x="4250" y="3829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39" name="Oval 27"/>
                <p:cNvSpPr>
                  <a:spLocks noChangeAspect="1" noChangeArrowheads="1"/>
                </p:cNvSpPr>
                <p:nvPr/>
              </p:nvSpPr>
              <p:spPr bwMode="auto">
                <a:xfrm>
                  <a:off x="4272" y="384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40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4202" y="3829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41" name="Oval 29"/>
                <p:cNvSpPr>
                  <a:spLocks noChangeAspect="1" noChangeArrowheads="1"/>
                </p:cNvSpPr>
                <p:nvPr/>
              </p:nvSpPr>
              <p:spPr bwMode="auto">
                <a:xfrm>
                  <a:off x="4320" y="3837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42" name="Oval 30"/>
                <p:cNvSpPr>
                  <a:spLocks noChangeAspect="1" noChangeArrowheads="1"/>
                </p:cNvSpPr>
                <p:nvPr/>
              </p:nvSpPr>
              <p:spPr bwMode="auto">
                <a:xfrm>
                  <a:off x="4157" y="3648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410" name="Group 7"/>
              <p:cNvGrpSpPr>
                <a:grpSpLocks noChangeAspect="1"/>
              </p:cNvGrpSpPr>
              <p:nvPr/>
            </p:nvGrpSpPr>
            <p:grpSpPr bwMode="auto">
              <a:xfrm>
                <a:off x="3540441" y="3850913"/>
                <a:ext cx="558439" cy="543161"/>
                <a:chOff x="4512" y="2592"/>
                <a:chExt cx="328" cy="320"/>
              </a:xfrm>
            </p:grpSpPr>
            <p:sp>
              <p:nvSpPr>
                <p:cNvPr id="1411" name="Freeform 8"/>
                <p:cNvSpPr>
                  <a:spLocks noChangeAspect="1"/>
                </p:cNvSpPr>
                <p:nvPr/>
              </p:nvSpPr>
              <p:spPr bwMode="auto">
                <a:xfrm>
                  <a:off x="4521" y="2592"/>
                  <a:ext cx="319" cy="320"/>
                </a:xfrm>
                <a:custGeom>
                  <a:avLst/>
                  <a:gdLst>
                    <a:gd name="T0" fmla="*/ 13 w 187"/>
                    <a:gd name="T1" fmla="*/ 114 h 187"/>
                    <a:gd name="T2" fmla="*/ 55 w 187"/>
                    <a:gd name="T3" fmla="*/ 164 h 187"/>
                    <a:gd name="T4" fmla="*/ 167 w 187"/>
                    <a:gd name="T5" fmla="*/ 123 h 187"/>
                    <a:gd name="T6" fmla="*/ 119 w 187"/>
                    <a:gd name="T7" fmla="*/ 10 h 187"/>
                    <a:gd name="T8" fmla="*/ 37 w 187"/>
                    <a:gd name="T9" fmla="*/ 24 h 187"/>
                    <a:gd name="T10" fmla="*/ 13 w 187"/>
                    <a:gd name="T11" fmla="*/ 114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7" h="187">
                      <a:moveTo>
                        <a:pt x="13" y="114"/>
                      </a:moveTo>
                      <a:cubicBezTo>
                        <a:pt x="20" y="139"/>
                        <a:pt x="38" y="156"/>
                        <a:pt x="55" y="164"/>
                      </a:cubicBezTo>
                      <a:cubicBezTo>
                        <a:pt x="78" y="175"/>
                        <a:pt x="146" y="187"/>
                        <a:pt x="167" y="123"/>
                      </a:cubicBezTo>
                      <a:cubicBezTo>
                        <a:pt x="187" y="56"/>
                        <a:pt x="143" y="18"/>
                        <a:pt x="119" y="10"/>
                      </a:cubicBezTo>
                      <a:cubicBezTo>
                        <a:pt x="89" y="0"/>
                        <a:pt x="58" y="4"/>
                        <a:pt x="37" y="24"/>
                      </a:cubicBezTo>
                      <a:cubicBezTo>
                        <a:pt x="17" y="42"/>
                        <a:pt x="0" y="68"/>
                        <a:pt x="13" y="114"/>
                      </a:cubicBezTo>
                    </a:path>
                  </a:pathLst>
                </a:cu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12" name="Freeform 9"/>
                <p:cNvSpPr>
                  <a:spLocks noChangeAspect="1"/>
                </p:cNvSpPr>
                <p:nvPr/>
              </p:nvSpPr>
              <p:spPr bwMode="auto">
                <a:xfrm>
                  <a:off x="4512" y="2613"/>
                  <a:ext cx="132" cy="181"/>
                </a:xfrm>
                <a:custGeom>
                  <a:avLst/>
                  <a:gdLst>
                    <a:gd name="T0" fmla="*/ 731 w 731"/>
                    <a:gd name="T1" fmla="*/ 0 h 1010"/>
                    <a:gd name="T2" fmla="*/ 240 w 731"/>
                    <a:gd name="T3" fmla="*/ 1010 h 1010"/>
                    <a:gd name="T4" fmla="*/ 731 w 731"/>
                    <a:gd name="T5" fmla="*/ 0 h 10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31" h="1010">
                      <a:moveTo>
                        <a:pt x="731" y="0"/>
                      </a:moveTo>
                      <a:cubicBezTo>
                        <a:pt x="299" y="26"/>
                        <a:pt x="0" y="639"/>
                        <a:pt x="240" y="1010"/>
                      </a:cubicBezTo>
                      <a:cubicBezTo>
                        <a:pt x="94" y="584"/>
                        <a:pt x="306" y="134"/>
                        <a:pt x="73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13" name="Freeform 10"/>
                <p:cNvSpPr>
                  <a:spLocks noChangeAspect="1"/>
                </p:cNvSpPr>
                <p:nvPr/>
              </p:nvSpPr>
              <p:spPr bwMode="auto">
                <a:xfrm rot="14838809">
                  <a:off x="4568" y="2657"/>
                  <a:ext cx="239" cy="220"/>
                </a:xfrm>
                <a:custGeom>
                  <a:avLst/>
                  <a:gdLst>
                    <a:gd name="T0" fmla="*/ 33 w 140"/>
                    <a:gd name="T1" fmla="*/ 118 h 128"/>
                    <a:gd name="T2" fmla="*/ 80 w 140"/>
                    <a:gd name="T3" fmla="*/ 122 h 128"/>
                    <a:gd name="T4" fmla="*/ 121 w 140"/>
                    <a:gd name="T5" fmla="*/ 44 h 128"/>
                    <a:gd name="T6" fmla="*/ 39 w 140"/>
                    <a:gd name="T7" fmla="*/ 10 h 128"/>
                    <a:gd name="T8" fmla="*/ 2 w 140"/>
                    <a:gd name="T9" fmla="*/ 59 h 128"/>
                    <a:gd name="T10" fmla="*/ 33 w 140"/>
                    <a:gd name="T11" fmla="*/ 11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0" h="128">
                      <a:moveTo>
                        <a:pt x="33" y="118"/>
                      </a:moveTo>
                      <a:cubicBezTo>
                        <a:pt x="49" y="128"/>
                        <a:pt x="67" y="127"/>
                        <a:pt x="80" y="122"/>
                      </a:cubicBezTo>
                      <a:cubicBezTo>
                        <a:pt x="98" y="116"/>
                        <a:pt x="140" y="88"/>
                        <a:pt x="121" y="44"/>
                      </a:cubicBezTo>
                      <a:cubicBezTo>
                        <a:pt x="99" y="0"/>
                        <a:pt x="57" y="2"/>
                        <a:pt x="39" y="10"/>
                      </a:cubicBezTo>
                      <a:cubicBezTo>
                        <a:pt x="19" y="20"/>
                        <a:pt x="4" y="38"/>
                        <a:pt x="2" y="59"/>
                      </a:cubicBezTo>
                      <a:cubicBezTo>
                        <a:pt x="0" y="79"/>
                        <a:pt x="3" y="100"/>
                        <a:pt x="33" y="118"/>
                      </a:cubicBezTo>
                    </a:path>
                  </a:pathLst>
                </a:custGeom>
                <a:solidFill>
                  <a:srgbClr val="0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14" name="Freeform 11"/>
                <p:cNvSpPr>
                  <a:spLocks noChangeAspect="1"/>
                </p:cNvSpPr>
                <p:nvPr/>
              </p:nvSpPr>
              <p:spPr bwMode="auto">
                <a:xfrm rot="20945416">
                  <a:off x="4585" y="2719"/>
                  <a:ext cx="73" cy="117"/>
                </a:xfrm>
                <a:custGeom>
                  <a:avLst/>
                  <a:gdLst>
                    <a:gd name="T0" fmla="*/ 43 w 43"/>
                    <a:gd name="T1" fmla="*/ 0 h 68"/>
                    <a:gd name="T2" fmla="*/ 18 w 43"/>
                    <a:gd name="T3" fmla="*/ 68 h 68"/>
                    <a:gd name="T4" fmla="*/ 43 w 43"/>
                    <a:gd name="T5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" h="68">
                      <a:moveTo>
                        <a:pt x="43" y="0"/>
                      </a:moveTo>
                      <a:cubicBezTo>
                        <a:pt x="11" y="6"/>
                        <a:pt x="0" y="50"/>
                        <a:pt x="18" y="68"/>
                      </a:cubicBezTo>
                      <a:cubicBezTo>
                        <a:pt x="6" y="38"/>
                        <a:pt x="23" y="11"/>
                        <a:pt x="43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901" name="Group 900"/>
            <p:cNvGrpSpPr/>
            <p:nvPr/>
          </p:nvGrpSpPr>
          <p:grpSpPr>
            <a:xfrm>
              <a:off x="6420127" y="3936528"/>
              <a:ext cx="1168373" cy="978846"/>
              <a:chOff x="6424237" y="3475607"/>
              <a:chExt cx="1168373" cy="978846"/>
            </a:xfrm>
          </p:grpSpPr>
          <p:grpSp>
            <p:nvGrpSpPr>
              <p:cNvPr id="1313" name="Group 1312"/>
              <p:cNvGrpSpPr>
                <a:grpSpLocks noChangeAspect="1"/>
              </p:cNvGrpSpPr>
              <p:nvPr/>
            </p:nvGrpSpPr>
            <p:grpSpPr bwMode="auto">
              <a:xfrm>
                <a:off x="6660210" y="3475607"/>
                <a:ext cx="593134" cy="593134"/>
                <a:chOff x="2688" y="3562"/>
                <a:chExt cx="374" cy="374"/>
              </a:xfrm>
            </p:grpSpPr>
            <p:sp>
              <p:nvSpPr>
                <p:cNvPr id="1348" name="Freeform 1347"/>
                <p:cNvSpPr>
                  <a:spLocks noChangeAspect="1"/>
                </p:cNvSpPr>
                <p:nvPr/>
              </p:nvSpPr>
              <p:spPr bwMode="auto">
                <a:xfrm>
                  <a:off x="2688" y="3562"/>
                  <a:ext cx="374" cy="374"/>
                </a:xfrm>
                <a:custGeom>
                  <a:avLst/>
                  <a:gdLst>
                    <a:gd name="T0" fmla="*/ 13 w 187"/>
                    <a:gd name="T1" fmla="*/ 114 h 187"/>
                    <a:gd name="T2" fmla="*/ 55 w 187"/>
                    <a:gd name="T3" fmla="*/ 164 h 187"/>
                    <a:gd name="T4" fmla="*/ 167 w 187"/>
                    <a:gd name="T5" fmla="*/ 123 h 187"/>
                    <a:gd name="T6" fmla="*/ 119 w 187"/>
                    <a:gd name="T7" fmla="*/ 10 h 187"/>
                    <a:gd name="T8" fmla="*/ 37 w 187"/>
                    <a:gd name="T9" fmla="*/ 24 h 187"/>
                    <a:gd name="T10" fmla="*/ 13 w 187"/>
                    <a:gd name="T11" fmla="*/ 114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7" h="187">
                      <a:moveTo>
                        <a:pt x="13" y="114"/>
                      </a:moveTo>
                      <a:cubicBezTo>
                        <a:pt x="20" y="139"/>
                        <a:pt x="38" y="156"/>
                        <a:pt x="55" y="164"/>
                      </a:cubicBezTo>
                      <a:cubicBezTo>
                        <a:pt x="78" y="175"/>
                        <a:pt x="146" y="187"/>
                        <a:pt x="167" y="123"/>
                      </a:cubicBezTo>
                      <a:cubicBezTo>
                        <a:pt x="187" y="56"/>
                        <a:pt x="143" y="18"/>
                        <a:pt x="119" y="10"/>
                      </a:cubicBezTo>
                      <a:cubicBezTo>
                        <a:pt x="89" y="0"/>
                        <a:pt x="58" y="4"/>
                        <a:pt x="37" y="24"/>
                      </a:cubicBezTo>
                      <a:cubicBezTo>
                        <a:pt x="17" y="42"/>
                        <a:pt x="0" y="68"/>
                        <a:pt x="13" y="114"/>
                      </a:cubicBezTo>
                    </a:path>
                  </a:pathLst>
                </a:custGeom>
                <a:solidFill>
                  <a:srgbClr val="CC9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49" name="Freeform 1348"/>
                <p:cNvSpPr>
                  <a:spLocks noChangeAspect="1"/>
                </p:cNvSpPr>
                <p:nvPr/>
              </p:nvSpPr>
              <p:spPr bwMode="auto">
                <a:xfrm>
                  <a:off x="2736" y="3600"/>
                  <a:ext cx="232" cy="288"/>
                </a:xfrm>
                <a:custGeom>
                  <a:avLst/>
                  <a:gdLst>
                    <a:gd name="T0" fmla="*/ 4 w 120"/>
                    <a:gd name="T1" fmla="*/ 54 h 149"/>
                    <a:gd name="T2" fmla="*/ 16 w 120"/>
                    <a:gd name="T3" fmla="*/ 42 h 149"/>
                    <a:gd name="T4" fmla="*/ 34 w 120"/>
                    <a:gd name="T5" fmla="*/ 30 h 149"/>
                    <a:gd name="T6" fmla="*/ 54 w 120"/>
                    <a:gd name="T7" fmla="*/ 26 h 149"/>
                    <a:gd name="T8" fmla="*/ 63 w 120"/>
                    <a:gd name="T9" fmla="*/ 11 h 149"/>
                    <a:gd name="T10" fmla="*/ 83 w 120"/>
                    <a:gd name="T11" fmla="*/ 2 h 149"/>
                    <a:gd name="T12" fmla="*/ 111 w 120"/>
                    <a:gd name="T13" fmla="*/ 9 h 149"/>
                    <a:gd name="T14" fmla="*/ 120 w 120"/>
                    <a:gd name="T15" fmla="*/ 43 h 149"/>
                    <a:gd name="T16" fmla="*/ 106 w 120"/>
                    <a:gd name="T17" fmla="*/ 55 h 149"/>
                    <a:gd name="T18" fmla="*/ 113 w 120"/>
                    <a:gd name="T19" fmla="*/ 76 h 149"/>
                    <a:gd name="T20" fmla="*/ 85 w 120"/>
                    <a:gd name="T21" fmla="*/ 98 h 149"/>
                    <a:gd name="T22" fmla="*/ 89 w 120"/>
                    <a:gd name="T23" fmla="*/ 116 h 149"/>
                    <a:gd name="T24" fmla="*/ 101 w 120"/>
                    <a:gd name="T25" fmla="*/ 123 h 149"/>
                    <a:gd name="T26" fmla="*/ 108 w 120"/>
                    <a:gd name="T27" fmla="*/ 124 h 149"/>
                    <a:gd name="T28" fmla="*/ 115 w 120"/>
                    <a:gd name="T29" fmla="*/ 140 h 149"/>
                    <a:gd name="T30" fmla="*/ 102 w 120"/>
                    <a:gd name="T31" fmla="*/ 142 h 149"/>
                    <a:gd name="T32" fmla="*/ 93 w 120"/>
                    <a:gd name="T33" fmla="*/ 147 h 149"/>
                    <a:gd name="T34" fmla="*/ 82 w 120"/>
                    <a:gd name="T35" fmla="*/ 143 h 149"/>
                    <a:gd name="T36" fmla="*/ 72 w 120"/>
                    <a:gd name="T37" fmla="*/ 120 h 149"/>
                    <a:gd name="T38" fmla="*/ 75 w 120"/>
                    <a:gd name="T39" fmla="*/ 86 h 149"/>
                    <a:gd name="T40" fmla="*/ 106 w 120"/>
                    <a:gd name="T41" fmla="*/ 55 h 149"/>
                    <a:gd name="T42" fmla="*/ 96 w 120"/>
                    <a:gd name="T43" fmla="*/ 42 h 149"/>
                    <a:gd name="T44" fmla="*/ 88 w 120"/>
                    <a:gd name="T45" fmla="*/ 31 h 149"/>
                    <a:gd name="T46" fmla="*/ 74 w 120"/>
                    <a:gd name="T47" fmla="*/ 33 h 149"/>
                    <a:gd name="T48" fmla="*/ 54 w 120"/>
                    <a:gd name="T49" fmla="*/ 27 h 149"/>
                    <a:gd name="T50" fmla="*/ 46 w 120"/>
                    <a:gd name="T51" fmla="*/ 63 h 149"/>
                    <a:gd name="T52" fmla="*/ 32 w 120"/>
                    <a:gd name="T53" fmla="*/ 73 h 149"/>
                    <a:gd name="T54" fmla="*/ 31 w 120"/>
                    <a:gd name="T55" fmla="*/ 97 h 149"/>
                    <a:gd name="T56" fmla="*/ 2 w 120"/>
                    <a:gd name="T57" fmla="*/ 74 h 149"/>
                    <a:gd name="T58" fmla="*/ 4 w 120"/>
                    <a:gd name="T59" fmla="*/ 54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20" h="149">
                      <a:moveTo>
                        <a:pt x="4" y="54"/>
                      </a:moveTo>
                      <a:cubicBezTo>
                        <a:pt x="8" y="46"/>
                        <a:pt x="8" y="55"/>
                        <a:pt x="16" y="42"/>
                      </a:cubicBezTo>
                      <a:cubicBezTo>
                        <a:pt x="22" y="32"/>
                        <a:pt x="27" y="34"/>
                        <a:pt x="34" y="30"/>
                      </a:cubicBezTo>
                      <a:cubicBezTo>
                        <a:pt x="40" y="27"/>
                        <a:pt x="49" y="28"/>
                        <a:pt x="54" y="26"/>
                      </a:cubicBezTo>
                      <a:cubicBezTo>
                        <a:pt x="59" y="24"/>
                        <a:pt x="58" y="14"/>
                        <a:pt x="63" y="11"/>
                      </a:cubicBezTo>
                      <a:cubicBezTo>
                        <a:pt x="68" y="8"/>
                        <a:pt x="75" y="4"/>
                        <a:pt x="83" y="2"/>
                      </a:cubicBezTo>
                      <a:cubicBezTo>
                        <a:pt x="90" y="0"/>
                        <a:pt x="104" y="3"/>
                        <a:pt x="111" y="9"/>
                      </a:cubicBezTo>
                      <a:cubicBezTo>
                        <a:pt x="117" y="15"/>
                        <a:pt x="120" y="36"/>
                        <a:pt x="120" y="43"/>
                      </a:cubicBezTo>
                      <a:cubicBezTo>
                        <a:pt x="119" y="51"/>
                        <a:pt x="108" y="50"/>
                        <a:pt x="106" y="55"/>
                      </a:cubicBezTo>
                      <a:cubicBezTo>
                        <a:pt x="105" y="61"/>
                        <a:pt x="116" y="58"/>
                        <a:pt x="113" y="76"/>
                      </a:cubicBezTo>
                      <a:cubicBezTo>
                        <a:pt x="109" y="95"/>
                        <a:pt x="89" y="92"/>
                        <a:pt x="85" y="98"/>
                      </a:cubicBezTo>
                      <a:cubicBezTo>
                        <a:pt x="81" y="105"/>
                        <a:pt x="86" y="112"/>
                        <a:pt x="89" y="116"/>
                      </a:cubicBezTo>
                      <a:cubicBezTo>
                        <a:pt x="91" y="120"/>
                        <a:pt x="98" y="122"/>
                        <a:pt x="101" y="123"/>
                      </a:cubicBezTo>
                      <a:cubicBezTo>
                        <a:pt x="104" y="124"/>
                        <a:pt x="103" y="122"/>
                        <a:pt x="108" y="124"/>
                      </a:cubicBezTo>
                      <a:cubicBezTo>
                        <a:pt x="113" y="127"/>
                        <a:pt x="116" y="132"/>
                        <a:pt x="115" y="140"/>
                      </a:cubicBezTo>
                      <a:cubicBezTo>
                        <a:pt x="114" y="149"/>
                        <a:pt x="106" y="141"/>
                        <a:pt x="102" y="142"/>
                      </a:cubicBezTo>
                      <a:cubicBezTo>
                        <a:pt x="99" y="144"/>
                        <a:pt x="96" y="147"/>
                        <a:pt x="93" y="147"/>
                      </a:cubicBezTo>
                      <a:cubicBezTo>
                        <a:pt x="90" y="147"/>
                        <a:pt x="86" y="148"/>
                        <a:pt x="82" y="143"/>
                      </a:cubicBezTo>
                      <a:cubicBezTo>
                        <a:pt x="79" y="139"/>
                        <a:pt x="73" y="129"/>
                        <a:pt x="72" y="120"/>
                      </a:cubicBezTo>
                      <a:cubicBezTo>
                        <a:pt x="71" y="110"/>
                        <a:pt x="70" y="97"/>
                        <a:pt x="75" y="86"/>
                      </a:cubicBezTo>
                      <a:cubicBezTo>
                        <a:pt x="81" y="75"/>
                        <a:pt x="104" y="79"/>
                        <a:pt x="106" y="55"/>
                      </a:cubicBezTo>
                      <a:cubicBezTo>
                        <a:pt x="110" y="48"/>
                        <a:pt x="99" y="46"/>
                        <a:pt x="96" y="42"/>
                      </a:cubicBezTo>
                      <a:cubicBezTo>
                        <a:pt x="93" y="38"/>
                        <a:pt x="91" y="32"/>
                        <a:pt x="88" y="31"/>
                      </a:cubicBezTo>
                      <a:cubicBezTo>
                        <a:pt x="84" y="29"/>
                        <a:pt x="80" y="33"/>
                        <a:pt x="74" y="33"/>
                      </a:cubicBezTo>
                      <a:cubicBezTo>
                        <a:pt x="68" y="32"/>
                        <a:pt x="58" y="22"/>
                        <a:pt x="54" y="27"/>
                      </a:cubicBezTo>
                      <a:cubicBezTo>
                        <a:pt x="49" y="32"/>
                        <a:pt x="49" y="55"/>
                        <a:pt x="46" y="63"/>
                      </a:cubicBezTo>
                      <a:cubicBezTo>
                        <a:pt x="42" y="70"/>
                        <a:pt x="35" y="67"/>
                        <a:pt x="32" y="73"/>
                      </a:cubicBezTo>
                      <a:cubicBezTo>
                        <a:pt x="30" y="79"/>
                        <a:pt x="41" y="92"/>
                        <a:pt x="31" y="97"/>
                      </a:cubicBezTo>
                      <a:cubicBezTo>
                        <a:pt x="0" y="111"/>
                        <a:pt x="3" y="69"/>
                        <a:pt x="2" y="74"/>
                      </a:cubicBezTo>
                      <a:cubicBezTo>
                        <a:pt x="2" y="74"/>
                        <a:pt x="2" y="58"/>
                        <a:pt x="4" y="54"/>
                      </a:cubicBezTo>
                    </a:path>
                  </a:pathLst>
                </a:custGeom>
                <a:solidFill>
                  <a:srgbClr val="710E9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50" name="Oval 1349"/>
                <p:cNvSpPr>
                  <a:spLocks noChangeAspect="1" noChangeArrowheads="1"/>
                </p:cNvSpPr>
                <p:nvPr/>
              </p:nvSpPr>
              <p:spPr bwMode="auto">
                <a:xfrm>
                  <a:off x="2743" y="3801"/>
                  <a:ext cx="40" cy="40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51" name="Oval 1350"/>
                <p:cNvSpPr>
                  <a:spLocks noChangeAspect="1" noChangeArrowheads="1"/>
                </p:cNvSpPr>
                <p:nvPr/>
              </p:nvSpPr>
              <p:spPr bwMode="auto">
                <a:xfrm>
                  <a:off x="2872" y="3799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52" name="Oval 1351"/>
                <p:cNvSpPr>
                  <a:spLocks noChangeAspect="1" noChangeArrowheads="1"/>
                </p:cNvSpPr>
                <p:nvPr/>
              </p:nvSpPr>
              <p:spPr bwMode="auto">
                <a:xfrm>
                  <a:off x="2791" y="377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53" name="Oval 1352"/>
                <p:cNvSpPr>
                  <a:spLocks noChangeAspect="1" noChangeArrowheads="1"/>
                </p:cNvSpPr>
                <p:nvPr/>
              </p:nvSpPr>
              <p:spPr bwMode="auto">
                <a:xfrm>
                  <a:off x="2839" y="377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54" name="Oval 1353"/>
                <p:cNvSpPr>
                  <a:spLocks noChangeAspect="1" noChangeArrowheads="1"/>
                </p:cNvSpPr>
                <p:nvPr/>
              </p:nvSpPr>
              <p:spPr bwMode="auto">
                <a:xfrm>
                  <a:off x="2935" y="377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55" name="Oval 1354"/>
                <p:cNvSpPr>
                  <a:spLocks noChangeAspect="1" noChangeArrowheads="1"/>
                </p:cNvSpPr>
                <p:nvPr/>
              </p:nvSpPr>
              <p:spPr bwMode="auto">
                <a:xfrm>
                  <a:off x="2727" y="3728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56" name="Oval 1355"/>
                <p:cNvSpPr>
                  <a:spLocks noChangeAspect="1" noChangeArrowheads="1"/>
                </p:cNvSpPr>
                <p:nvPr/>
              </p:nvSpPr>
              <p:spPr bwMode="auto">
                <a:xfrm>
                  <a:off x="2887" y="377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57" name="Oval 1356"/>
                <p:cNvSpPr>
                  <a:spLocks noChangeAspect="1" noChangeArrowheads="1"/>
                </p:cNvSpPr>
                <p:nvPr/>
              </p:nvSpPr>
              <p:spPr bwMode="auto">
                <a:xfrm>
                  <a:off x="2804" y="3827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58" name="Oval 1357"/>
                <p:cNvSpPr>
                  <a:spLocks noChangeAspect="1" noChangeArrowheads="1"/>
                </p:cNvSpPr>
                <p:nvPr/>
              </p:nvSpPr>
              <p:spPr bwMode="auto">
                <a:xfrm>
                  <a:off x="2944" y="3829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59" name="Oval 1358"/>
                <p:cNvSpPr>
                  <a:spLocks noChangeAspect="1" noChangeArrowheads="1"/>
                </p:cNvSpPr>
                <p:nvPr/>
              </p:nvSpPr>
              <p:spPr bwMode="auto">
                <a:xfrm>
                  <a:off x="2959" y="380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60" name="Oval 1359"/>
                <p:cNvSpPr>
                  <a:spLocks noChangeAspect="1" noChangeArrowheads="1"/>
                </p:cNvSpPr>
                <p:nvPr/>
              </p:nvSpPr>
              <p:spPr bwMode="auto">
                <a:xfrm>
                  <a:off x="2861" y="3756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61" name="Oval 1360"/>
                <p:cNvSpPr>
                  <a:spLocks noChangeAspect="1" noChangeArrowheads="1"/>
                </p:cNvSpPr>
                <p:nvPr/>
              </p:nvSpPr>
              <p:spPr bwMode="auto">
                <a:xfrm>
                  <a:off x="2800" y="3734"/>
                  <a:ext cx="40" cy="40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62" name="Oval 1361"/>
                <p:cNvSpPr>
                  <a:spLocks noChangeAspect="1" noChangeArrowheads="1"/>
                </p:cNvSpPr>
                <p:nvPr/>
              </p:nvSpPr>
              <p:spPr bwMode="auto">
                <a:xfrm>
                  <a:off x="2818" y="3793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63" name="Oval 1362"/>
                <p:cNvSpPr>
                  <a:spLocks noChangeAspect="1" noChangeArrowheads="1"/>
                </p:cNvSpPr>
                <p:nvPr/>
              </p:nvSpPr>
              <p:spPr bwMode="auto">
                <a:xfrm>
                  <a:off x="2971" y="3759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64" name="Oval 1363"/>
                <p:cNvSpPr>
                  <a:spLocks noChangeAspect="1" noChangeArrowheads="1"/>
                </p:cNvSpPr>
                <p:nvPr/>
              </p:nvSpPr>
              <p:spPr bwMode="auto">
                <a:xfrm>
                  <a:off x="2866" y="3855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65" name="Oval 1364"/>
                <p:cNvSpPr>
                  <a:spLocks noChangeAspect="1" noChangeArrowheads="1"/>
                </p:cNvSpPr>
                <p:nvPr/>
              </p:nvSpPr>
              <p:spPr bwMode="auto">
                <a:xfrm>
                  <a:off x="2835" y="383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66" name="Oval 1365"/>
                <p:cNvSpPr>
                  <a:spLocks noChangeAspect="1" noChangeArrowheads="1"/>
                </p:cNvSpPr>
                <p:nvPr/>
              </p:nvSpPr>
              <p:spPr bwMode="auto">
                <a:xfrm>
                  <a:off x="2914" y="3796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67" name="Oval 1366"/>
                <p:cNvSpPr>
                  <a:spLocks noChangeAspect="1" noChangeArrowheads="1"/>
                </p:cNvSpPr>
                <p:nvPr/>
              </p:nvSpPr>
              <p:spPr bwMode="auto">
                <a:xfrm>
                  <a:off x="2779" y="3683"/>
                  <a:ext cx="40" cy="40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68" name="Oval 1367"/>
                <p:cNvSpPr>
                  <a:spLocks noChangeAspect="1" noChangeArrowheads="1"/>
                </p:cNvSpPr>
                <p:nvPr/>
              </p:nvSpPr>
              <p:spPr bwMode="auto">
                <a:xfrm>
                  <a:off x="2743" y="3630"/>
                  <a:ext cx="40" cy="40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69" name="Oval 1368"/>
                <p:cNvSpPr>
                  <a:spLocks noChangeAspect="1" noChangeArrowheads="1"/>
                </p:cNvSpPr>
                <p:nvPr/>
              </p:nvSpPr>
              <p:spPr bwMode="auto">
                <a:xfrm>
                  <a:off x="2920" y="3655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70" name="Oval 1369"/>
                <p:cNvSpPr>
                  <a:spLocks noChangeAspect="1" noChangeArrowheads="1"/>
                </p:cNvSpPr>
                <p:nvPr/>
              </p:nvSpPr>
              <p:spPr bwMode="auto">
                <a:xfrm>
                  <a:off x="2839" y="3630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71" name="Oval 1370"/>
                <p:cNvSpPr>
                  <a:spLocks noChangeAspect="1" noChangeArrowheads="1"/>
                </p:cNvSpPr>
                <p:nvPr/>
              </p:nvSpPr>
              <p:spPr bwMode="auto">
                <a:xfrm>
                  <a:off x="2887" y="3630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72" name="Oval 1371"/>
                <p:cNvSpPr>
                  <a:spLocks noChangeAspect="1" noChangeArrowheads="1"/>
                </p:cNvSpPr>
                <p:nvPr/>
              </p:nvSpPr>
              <p:spPr bwMode="auto">
                <a:xfrm>
                  <a:off x="2966" y="362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73" name="Oval 1372"/>
                <p:cNvSpPr>
                  <a:spLocks noChangeAspect="1" noChangeArrowheads="1"/>
                </p:cNvSpPr>
                <p:nvPr/>
              </p:nvSpPr>
              <p:spPr bwMode="auto">
                <a:xfrm>
                  <a:off x="2793" y="3638"/>
                  <a:ext cx="40" cy="40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74" name="Oval 1373"/>
                <p:cNvSpPr>
                  <a:spLocks noChangeAspect="1" noChangeArrowheads="1"/>
                </p:cNvSpPr>
                <p:nvPr/>
              </p:nvSpPr>
              <p:spPr bwMode="auto">
                <a:xfrm>
                  <a:off x="2896" y="3587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75" name="Oval 1374"/>
                <p:cNvSpPr>
                  <a:spLocks noChangeAspect="1" noChangeArrowheads="1"/>
                </p:cNvSpPr>
                <p:nvPr/>
              </p:nvSpPr>
              <p:spPr bwMode="auto">
                <a:xfrm>
                  <a:off x="2793" y="3590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76" name="Oval 1375"/>
                <p:cNvSpPr>
                  <a:spLocks noChangeAspect="1" noChangeArrowheads="1"/>
                </p:cNvSpPr>
                <p:nvPr/>
              </p:nvSpPr>
              <p:spPr bwMode="auto">
                <a:xfrm>
                  <a:off x="2935" y="3630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77" name="Oval 1376"/>
                <p:cNvSpPr>
                  <a:spLocks noChangeAspect="1" noChangeArrowheads="1"/>
                </p:cNvSpPr>
                <p:nvPr/>
              </p:nvSpPr>
              <p:spPr bwMode="auto">
                <a:xfrm>
                  <a:off x="2820" y="3715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78" name="Oval 1377"/>
                <p:cNvSpPr>
                  <a:spLocks noChangeAspect="1" noChangeArrowheads="1"/>
                </p:cNvSpPr>
                <p:nvPr/>
              </p:nvSpPr>
              <p:spPr bwMode="auto">
                <a:xfrm>
                  <a:off x="2743" y="3676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79" name="Oval 1378"/>
                <p:cNvSpPr>
                  <a:spLocks noChangeAspect="1" noChangeArrowheads="1"/>
                </p:cNvSpPr>
                <p:nvPr/>
              </p:nvSpPr>
              <p:spPr bwMode="auto">
                <a:xfrm>
                  <a:off x="2992" y="3685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80" name="Oval 1379"/>
                <p:cNvSpPr>
                  <a:spLocks noChangeAspect="1" noChangeArrowheads="1"/>
                </p:cNvSpPr>
                <p:nvPr/>
              </p:nvSpPr>
              <p:spPr bwMode="auto">
                <a:xfrm>
                  <a:off x="2992" y="3657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81" name="Oval 1380"/>
                <p:cNvSpPr>
                  <a:spLocks noChangeAspect="1" noChangeArrowheads="1"/>
                </p:cNvSpPr>
                <p:nvPr/>
              </p:nvSpPr>
              <p:spPr bwMode="auto">
                <a:xfrm>
                  <a:off x="2909" y="3612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82" name="Oval 1381"/>
                <p:cNvSpPr>
                  <a:spLocks noChangeAspect="1" noChangeArrowheads="1"/>
                </p:cNvSpPr>
                <p:nvPr/>
              </p:nvSpPr>
              <p:spPr bwMode="auto">
                <a:xfrm>
                  <a:off x="2848" y="3590"/>
                  <a:ext cx="40" cy="40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83" name="Oval 1382"/>
                <p:cNvSpPr>
                  <a:spLocks noChangeAspect="1" noChangeArrowheads="1"/>
                </p:cNvSpPr>
                <p:nvPr/>
              </p:nvSpPr>
              <p:spPr bwMode="auto">
                <a:xfrm>
                  <a:off x="2866" y="3649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84" name="Oval 1383"/>
                <p:cNvSpPr>
                  <a:spLocks noChangeAspect="1" noChangeArrowheads="1"/>
                </p:cNvSpPr>
                <p:nvPr/>
              </p:nvSpPr>
              <p:spPr bwMode="auto">
                <a:xfrm>
                  <a:off x="2914" y="3711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85" name="Oval 1384"/>
                <p:cNvSpPr>
                  <a:spLocks noChangeAspect="1" noChangeArrowheads="1"/>
                </p:cNvSpPr>
                <p:nvPr/>
              </p:nvSpPr>
              <p:spPr bwMode="auto">
                <a:xfrm>
                  <a:off x="2883" y="3725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86" name="Oval 1385"/>
                <p:cNvSpPr>
                  <a:spLocks noChangeAspect="1" noChangeArrowheads="1"/>
                </p:cNvSpPr>
                <p:nvPr/>
              </p:nvSpPr>
              <p:spPr bwMode="auto">
                <a:xfrm>
                  <a:off x="2962" y="3652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87" name="Oval 1386"/>
                <p:cNvSpPr>
                  <a:spLocks noChangeAspect="1" noChangeArrowheads="1"/>
                </p:cNvSpPr>
                <p:nvPr/>
              </p:nvSpPr>
              <p:spPr bwMode="auto">
                <a:xfrm>
                  <a:off x="2935" y="360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88" name="Oval 1387"/>
                <p:cNvSpPr>
                  <a:spLocks noChangeAspect="1" noChangeArrowheads="1"/>
                </p:cNvSpPr>
                <p:nvPr/>
              </p:nvSpPr>
              <p:spPr bwMode="auto">
                <a:xfrm>
                  <a:off x="2887" y="3822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89" name="Oval 1388"/>
                <p:cNvSpPr>
                  <a:spLocks noChangeAspect="1" noChangeArrowheads="1"/>
                </p:cNvSpPr>
                <p:nvPr/>
              </p:nvSpPr>
              <p:spPr bwMode="auto">
                <a:xfrm>
                  <a:off x="2935" y="3822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90" name="Oval 1389"/>
                <p:cNvSpPr>
                  <a:spLocks noChangeAspect="1" noChangeArrowheads="1"/>
                </p:cNvSpPr>
                <p:nvPr/>
              </p:nvSpPr>
              <p:spPr bwMode="auto">
                <a:xfrm>
                  <a:off x="2793" y="3782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91" name="Oval 1390"/>
                <p:cNvSpPr>
                  <a:spLocks noChangeAspect="1" noChangeArrowheads="1"/>
                </p:cNvSpPr>
                <p:nvPr/>
              </p:nvSpPr>
              <p:spPr bwMode="auto">
                <a:xfrm>
                  <a:off x="2841" y="3782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92" name="Oval 1391"/>
                <p:cNvSpPr>
                  <a:spLocks noChangeAspect="1" noChangeArrowheads="1"/>
                </p:cNvSpPr>
                <p:nvPr/>
              </p:nvSpPr>
              <p:spPr bwMode="auto">
                <a:xfrm>
                  <a:off x="2819" y="3860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93" name="Oval 1392"/>
                <p:cNvSpPr>
                  <a:spLocks noChangeAspect="1" noChangeArrowheads="1"/>
                </p:cNvSpPr>
                <p:nvPr/>
              </p:nvSpPr>
              <p:spPr bwMode="auto">
                <a:xfrm>
                  <a:off x="2957" y="380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94" name="Oval 1393"/>
                <p:cNvSpPr>
                  <a:spLocks noChangeAspect="1" noChangeArrowheads="1"/>
                </p:cNvSpPr>
                <p:nvPr/>
              </p:nvSpPr>
              <p:spPr bwMode="auto">
                <a:xfrm>
                  <a:off x="2914" y="3841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95" name="Oval 1394"/>
                <p:cNvSpPr>
                  <a:spLocks noChangeAspect="1" noChangeArrowheads="1"/>
                </p:cNvSpPr>
                <p:nvPr/>
              </p:nvSpPr>
              <p:spPr bwMode="auto">
                <a:xfrm>
                  <a:off x="2846" y="3692"/>
                  <a:ext cx="40" cy="40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96" name="Oval 1395"/>
                <p:cNvSpPr>
                  <a:spLocks noChangeAspect="1" noChangeArrowheads="1"/>
                </p:cNvSpPr>
                <p:nvPr/>
              </p:nvSpPr>
              <p:spPr bwMode="auto">
                <a:xfrm>
                  <a:off x="3008" y="372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97" name="Oval 1396"/>
                <p:cNvSpPr>
                  <a:spLocks noChangeAspect="1" noChangeArrowheads="1"/>
                </p:cNvSpPr>
                <p:nvPr/>
              </p:nvSpPr>
              <p:spPr bwMode="auto">
                <a:xfrm>
                  <a:off x="2935" y="3699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98" name="Oval 1397"/>
                <p:cNvSpPr>
                  <a:spLocks noChangeAspect="1" noChangeArrowheads="1"/>
                </p:cNvSpPr>
                <p:nvPr/>
              </p:nvSpPr>
              <p:spPr bwMode="auto">
                <a:xfrm>
                  <a:off x="2983" y="3699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99" name="Oval 1398"/>
                <p:cNvSpPr>
                  <a:spLocks noChangeAspect="1" noChangeArrowheads="1"/>
                </p:cNvSpPr>
                <p:nvPr/>
              </p:nvSpPr>
              <p:spPr bwMode="auto">
                <a:xfrm>
                  <a:off x="2841" y="3659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00" name="Oval 1399"/>
                <p:cNvSpPr>
                  <a:spLocks noChangeAspect="1" noChangeArrowheads="1"/>
                </p:cNvSpPr>
                <p:nvPr/>
              </p:nvSpPr>
              <p:spPr bwMode="auto">
                <a:xfrm>
                  <a:off x="2889" y="3659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01" name="Oval 1400"/>
                <p:cNvSpPr>
                  <a:spLocks noChangeAspect="1" noChangeArrowheads="1"/>
                </p:cNvSpPr>
                <p:nvPr/>
              </p:nvSpPr>
              <p:spPr bwMode="auto">
                <a:xfrm>
                  <a:off x="2916" y="378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02" name="Oval 1401"/>
                <p:cNvSpPr>
                  <a:spLocks noChangeAspect="1" noChangeArrowheads="1"/>
                </p:cNvSpPr>
                <p:nvPr/>
              </p:nvSpPr>
              <p:spPr bwMode="auto">
                <a:xfrm>
                  <a:off x="2839" y="3745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03" name="Oval 1402"/>
                <p:cNvSpPr>
                  <a:spLocks noChangeAspect="1" noChangeArrowheads="1"/>
                </p:cNvSpPr>
                <p:nvPr/>
              </p:nvSpPr>
              <p:spPr bwMode="auto">
                <a:xfrm>
                  <a:off x="2730" y="3763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04" name="Oval 1403"/>
                <p:cNvSpPr>
                  <a:spLocks noChangeAspect="1" noChangeArrowheads="1"/>
                </p:cNvSpPr>
                <p:nvPr/>
              </p:nvSpPr>
              <p:spPr bwMode="auto">
                <a:xfrm>
                  <a:off x="2962" y="3718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05" name="Oval 1404"/>
                <p:cNvSpPr>
                  <a:spLocks noChangeAspect="1" noChangeArrowheads="1"/>
                </p:cNvSpPr>
                <p:nvPr/>
              </p:nvSpPr>
              <p:spPr bwMode="auto">
                <a:xfrm>
                  <a:off x="2935" y="3725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06" name="Oval 1405"/>
                <p:cNvSpPr>
                  <a:spLocks noChangeAspect="1" noChangeArrowheads="1"/>
                </p:cNvSpPr>
                <p:nvPr/>
              </p:nvSpPr>
              <p:spPr bwMode="auto">
                <a:xfrm>
                  <a:off x="2979" y="379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07" name="Freeform 1406"/>
                <p:cNvSpPr>
                  <a:spLocks noChangeAspect="1"/>
                </p:cNvSpPr>
                <p:nvPr/>
              </p:nvSpPr>
              <p:spPr bwMode="auto">
                <a:xfrm>
                  <a:off x="2703" y="3573"/>
                  <a:ext cx="147" cy="141"/>
                </a:xfrm>
                <a:custGeom>
                  <a:avLst/>
                  <a:gdLst>
                    <a:gd name="T0" fmla="*/ 147 w 147"/>
                    <a:gd name="T1" fmla="*/ 12 h 141"/>
                    <a:gd name="T2" fmla="*/ 19 w 147"/>
                    <a:gd name="T3" fmla="*/ 141 h 141"/>
                    <a:gd name="T4" fmla="*/ 147 w 147"/>
                    <a:gd name="T5" fmla="*/ 12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7" h="141">
                      <a:moveTo>
                        <a:pt x="147" y="12"/>
                      </a:moveTo>
                      <a:cubicBezTo>
                        <a:pt x="103" y="0"/>
                        <a:pt x="0" y="63"/>
                        <a:pt x="19" y="141"/>
                      </a:cubicBezTo>
                      <a:cubicBezTo>
                        <a:pt x="21" y="64"/>
                        <a:pt x="97" y="19"/>
                        <a:pt x="147" y="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314" name="Group 2"/>
              <p:cNvGrpSpPr>
                <a:grpSpLocks noChangeAspect="1"/>
              </p:cNvGrpSpPr>
              <p:nvPr/>
            </p:nvGrpSpPr>
            <p:grpSpPr bwMode="auto">
              <a:xfrm>
                <a:off x="6985115" y="3846959"/>
                <a:ext cx="607495" cy="607494"/>
                <a:chOff x="4080" y="3552"/>
                <a:chExt cx="374" cy="374"/>
              </a:xfrm>
            </p:grpSpPr>
            <p:sp>
              <p:nvSpPr>
                <p:cNvPr id="1320" name="Freeform 3"/>
                <p:cNvSpPr>
                  <a:spLocks noChangeAspect="1"/>
                </p:cNvSpPr>
                <p:nvPr/>
              </p:nvSpPr>
              <p:spPr bwMode="auto">
                <a:xfrm>
                  <a:off x="4080" y="3552"/>
                  <a:ext cx="374" cy="374"/>
                </a:xfrm>
                <a:custGeom>
                  <a:avLst/>
                  <a:gdLst>
                    <a:gd name="T0" fmla="*/ 13 w 187"/>
                    <a:gd name="T1" fmla="*/ 114 h 187"/>
                    <a:gd name="T2" fmla="*/ 55 w 187"/>
                    <a:gd name="T3" fmla="*/ 164 h 187"/>
                    <a:gd name="T4" fmla="*/ 167 w 187"/>
                    <a:gd name="T5" fmla="*/ 123 h 187"/>
                    <a:gd name="T6" fmla="*/ 119 w 187"/>
                    <a:gd name="T7" fmla="*/ 10 h 187"/>
                    <a:gd name="T8" fmla="*/ 37 w 187"/>
                    <a:gd name="T9" fmla="*/ 24 h 187"/>
                    <a:gd name="T10" fmla="*/ 13 w 187"/>
                    <a:gd name="T11" fmla="*/ 114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7" h="187">
                      <a:moveTo>
                        <a:pt x="13" y="114"/>
                      </a:moveTo>
                      <a:cubicBezTo>
                        <a:pt x="20" y="139"/>
                        <a:pt x="38" y="156"/>
                        <a:pt x="55" y="164"/>
                      </a:cubicBezTo>
                      <a:cubicBezTo>
                        <a:pt x="78" y="175"/>
                        <a:pt x="146" y="187"/>
                        <a:pt x="167" y="123"/>
                      </a:cubicBezTo>
                      <a:cubicBezTo>
                        <a:pt x="187" y="56"/>
                        <a:pt x="143" y="18"/>
                        <a:pt x="119" y="10"/>
                      </a:cubicBezTo>
                      <a:cubicBezTo>
                        <a:pt x="89" y="0"/>
                        <a:pt x="58" y="4"/>
                        <a:pt x="37" y="24"/>
                      </a:cubicBezTo>
                      <a:cubicBezTo>
                        <a:pt x="17" y="42"/>
                        <a:pt x="0" y="68"/>
                        <a:pt x="13" y="114"/>
                      </a:cubicBezTo>
                    </a:path>
                  </a:pathLst>
                </a:cu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21" name="Freeform 4"/>
                <p:cNvSpPr>
                  <a:spLocks noChangeAspect="1"/>
                </p:cNvSpPr>
                <p:nvPr/>
              </p:nvSpPr>
              <p:spPr bwMode="auto">
                <a:xfrm>
                  <a:off x="4081" y="3682"/>
                  <a:ext cx="364" cy="214"/>
                </a:xfrm>
                <a:custGeom>
                  <a:avLst/>
                  <a:gdLst>
                    <a:gd name="T0" fmla="*/ 187 w 364"/>
                    <a:gd name="T1" fmla="*/ 210 h 214"/>
                    <a:gd name="T2" fmla="*/ 324 w 364"/>
                    <a:gd name="T3" fmla="*/ 47 h 214"/>
                    <a:gd name="T4" fmla="*/ 177 w 364"/>
                    <a:gd name="T5" fmla="*/ 78 h 214"/>
                    <a:gd name="T6" fmla="*/ 46 w 364"/>
                    <a:gd name="T7" fmla="*/ 48 h 214"/>
                    <a:gd name="T8" fmla="*/ 187 w 364"/>
                    <a:gd name="T9" fmla="*/ 210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4" h="214">
                      <a:moveTo>
                        <a:pt x="187" y="210"/>
                      </a:moveTo>
                      <a:cubicBezTo>
                        <a:pt x="307" y="206"/>
                        <a:pt x="364" y="91"/>
                        <a:pt x="324" y="47"/>
                      </a:cubicBezTo>
                      <a:cubicBezTo>
                        <a:pt x="283" y="3"/>
                        <a:pt x="256" y="70"/>
                        <a:pt x="177" y="78"/>
                      </a:cubicBezTo>
                      <a:cubicBezTo>
                        <a:pt x="99" y="86"/>
                        <a:pt x="92" y="0"/>
                        <a:pt x="46" y="48"/>
                      </a:cubicBezTo>
                      <a:cubicBezTo>
                        <a:pt x="0" y="96"/>
                        <a:pt x="67" y="214"/>
                        <a:pt x="187" y="210"/>
                      </a:cubicBezTo>
                      <a:close/>
                    </a:path>
                  </a:pathLst>
                </a:custGeom>
                <a:solidFill>
                  <a:srgbClr val="A347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22" name="Freeform 5"/>
                <p:cNvSpPr>
                  <a:spLocks noChangeAspect="1"/>
                </p:cNvSpPr>
                <p:nvPr/>
              </p:nvSpPr>
              <p:spPr bwMode="auto">
                <a:xfrm>
                  <a:off x="4095" y="3563"/>
                  <a:ext cx="147" cy="141"/>
                </a:xfrm>
                <a:custGeom>
                  <a:avLst/>
                  <a:gdLst>
                    <a:gd name="T0" fmla="*/ 147 w 147"/>
                    <a:gd name="T1" fmla="*/ 12 h 141"/>
                    <a:gd name="T2" fmla="*/ 19 w 147"/>
                    <a:gd name="T3" fmla="*/ 141 h 141"/>
                    <a:gd name="T4" fmla="*/ 147 w 147"/>
                    <a:gd name="T5" fmla="*/ 12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7" h="141">
                      <a:moveTo>
                        <a:pt x="147" y="12"/>
                      </a:moveTo>
                      <a:cubicBezTo>
                        <a:pt x="103" y="0"/>
                        <a:pt x="0" y="63"/>
                        <a:pt x="19" y="141"/>
                      </a:cubicBezTo>
                      <a:cubicBezTo>
                        <a:pt x="21" y="64"/>
                        <a:pt x="97" y="19"/>
                        <a:pt x="147" y="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23" name="Oval 6"/>
                <p:cNvSpPr>
                  <a:spLocks noChangeAspect="1" noChangeArrowheads="1"/>
                </p:cNvSpPr>
                <p:nvPr/>
              </p:nvSpPr>
              <p:spPr bwMode="auto">
                <a:xfrm>
                  <a:off x="4320" y="3792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24" name="Oval 7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" y="3792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25" name="Oval 8"/>
                <p:cNvSpPr>
                  <a:spLocks noChangeAspect="1" noChangeArrowheads="1"/>
                </p:cNvSpPr>
                <p:nvPr/>
              </p:nvSpPr>
              <p:spPr bwMode="auto">
                <a:xfrm>
                  <a:off x="4272" y="3792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26" name="Oval 9"/>
                <p:cNvSpPr>
                  <a:spLocks noChangeAspect="1" noChangeArrowheads="1"/>
                </p:cNvSpPr>
                <p:nvPr/>
              </p:nvSpPr>
              <p:spPr bwMode="auto">
                <a:xfrm>
                  <a:off x="4201" y="3721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27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153" y="3769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28" name="Oval 11"/>
                <p:cNvSpPr>
                  <a:spLocks noChangeAspect="1" noChangeArrowheads="1"/>
                </p:cNvSpPr>
                <p:nvPr/>
              </p:nvSpPr>
              <p:spPr bwMode="auto">
                <a:xfrm>
                  <a:off x="4105" y="3721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29" name="Oval 12"/>
                <p:cNvSpPr>
                  <a:spLocks noChangeAspect="1" noChangeArrowheads="1"/>
                </p:cNvSpPr>
                <p:nvPr/>
              </p:nvSpPr>
              <p:spPr bwMode="auto">
                <a:xfrm>
                  <a:off x="4153" y="3721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30" name="Oval 13"/>
                <p:cNvSpPr>
                  <a:spLocks noChangeAspect="1" noChangeArrowheads="1"/>
                </p:cNvSpPr>
                <p:nvPr/>
              </p:nvSpPr>
              <p:spPr bwMode="auto">
                <a:xfrm>
                  <a:off x="4368" y="3744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31" name="Oval 14"/>
                <p:cNvSpPr>
                  <a:spLocks noChangeAspect="1" noChangeArrowheads="1"/>
                </p:cNvSpPr>
                <p:nvPr/>
              </p:nvSpPr>
              <p:spPr bwMode="auto">
                <a:xfrm>
                  <a:off x="4272" y="3744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32" name="Oval 15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" y="3696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33" name="Oval 16"/>
                <p:cNvSpPr>
                  <a:spLocks noChangeAspect="1" noChangeArrowheads="1"/>
                </p:cNvSpPr>
                <p:nvPr/>
              </p:nvSpPr>
              <p:spPr bwMode="auto">
                <a:xfrm>
                  <a:off x="4272" y="3696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34" name="Oval 17"/>
                <p:cNvSpPr>
                  <a:spLocks noChangeAspect="1" noChangeArrowheads="1"/>
                </p:cNvSpPr>
                <p:nvPr/>
              </p:nvSpPr>
              <p:spPr bwMode="auto">
                <a:xfrm>
                  <a:off x="4297" y="360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35" name="Oval 18"/>
                <p:cNvSpPr>
                  <a:spLocks noChangeAspect="1" noChangeArrowheads="1"/>
                </p:cNvSpPr>
                <p:nvPr/>
              </p:nvSpPr>
              <p:spPr bwMode="auto">
                <a:xfrm>
                  <a:off x="4249" y="3648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36" name="Oval 19"/>
                <p:cNvSpPr>
                  <a:spLocks noChangeAspect="1" noChangeArrowheads="1"/>
                </p:cNvSpPr>
                <p:nvPr/>
              </p:nvSpPr>
              <p:spPr bwMode="auto">
                <a:xfrm>
                  <a:off x="4201" y="360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37" name="Oval 20"/>
                <p:cNvSpPr>
                  <a:spLocks noChangeAspect="1" noChangeArrowheads="1"/>
                </p:cNvSpPr>
                <p:nvPr/>
              </p:nvSpPr>
              <p:spPr bwMode="auto">
                <a:xfrm>
                  <a:off x="4249" y="360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38" name="Oval 21"/>
                <p:cNvSpPr>
                  <a:spLocks noChangeAspect="1" noChangeArrowheads="1"/>
                </p:cNvSpPr>
                <p:nvPr/>
              </p:nvSpPr>
              <p:spPr bwMode="auto">
                <a:xfrm>
                  <a:off x="4348" y="3676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39" name="Oval 22"/>
                <p:cNvSpPr>
                  <a:spLocks noChangeAspect="1" noChangeArrowheads="1"/>
                </p:cNvSpPr>
                <p:nvPr/>
              </p:nvSpPr>
              <p:spPr bwMode="auto">
                <a:xfrm>
                  <a:off x="4300" y="3724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40" name="Oval 23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" y="3648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41" name="Oval 24"/>
                <p:cNvSpPr>
                  <a:spLocks noChangeAspect="1" noChangeArrowheads="1"/>
                </p:cNvSpPr>
                <p:nvPr/>
              </p:nvSpPr>
              <p:spPr bwMode="auto">
                <a:xfrm>
                  <a:off x="4300" y="3676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42" name="Oval 25"/>
                <p:cNvSpPr>
                  <a:spLocks noChangeAspect="1" noChangeArrowheads="1"/>
                </p:cNvSpPr>
                <p:nvPr/>
              </p:nvSpPr>
              <p:spPr bwMode="auto">
                <a:xfrm>
                  <a:off x="4151" y="3801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43" name="Oval 26"/>
                <p:cNvSpPr>
                  <a:spLocks noChangeAspect="1" noChangeArrowheads="1"/>
                </p:cNvSpPr>
                <p:nvPr/>
              </p:nvSpPr>
              <p:spPr bwMode="auto">
                <a:xfrm>
                  <a:off x="4250" y="3829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44" name="Oval 27"/>
                <p:cNvSpPr>
                  <a:spLocks noChangeAspect="1" noChangeArrowheads="1"/>
                </p:cNvSpPr>
                <p:nvPr/>
              </p:nvSpPr>
              <p:spPr bwMode="auto">
                <a:xfrm>
                  <a:off x="4272" y="384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45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4202" y="3829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46" name="Oval 29"/>
                <p:cNvSpPr>
                  <a:spLocks noChangeAspect="1" noChangeArrowheads="1"/>
                </p:cNvSpPr>
                <p:nvPr/>
              </p:nvSpPr>
              <p:spPr bwMode="auto">
                <a:xfrm>
                  <a:off x="4320" y="3837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47" name="Oval 30"/>
                <p:cNvSpPr>
                  <a:spLocks noChangeAspect="1" noChangeArrowheads="1"/>
                </p:cNvSpPr>
                <p:nvPr/>
              </p:nvSpPr>
              <p:spPr bwMode="auto">
                <a:xfrm>
                  <a:off x="4157" y="3648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315" name="Group 7"/>
              <p:cNvGrpSpPr>
                <a:grpSpLocks noChangeAspect="1"/>
              </p:cNvGrpSpPr>
              <p:nvPr/>
            </p:nvGrpSpPr>
            <p:grpSpPr bwMode="auto">
              <a:xfrm>
                <a:off x="6424237" y="3898036"/>
                <a:ext cx="558439" cy="543161"/>
                <a:chOff x="4512" y="2592"/>
                <a:chExt cx="328" cy="320"/>
              </a:xfrm>
            </p:grpSpPr>
            <p:sp>
              <p:nvSpPr>
                <p:cNvPr id="1316" name="Freeform 8"/>
                <p:cNvSpPr>
                  <a:spLocks noChangeAspect="1"/>
                </p:cNvSpPr>
                <p:nvPr/>
              </p:nvSpPr>
              <p:spPr bwMode="auto">
                <a:xfrm>
                  <a:off x="4521" y="2592"/>
                  <a:ext cx="319" cy="320"/>
                </a:xfrm>
                <a:custGeom>
                  <a:avLst/>
                  <a:gdLst>
                    <a:gd name="T0" fmla="*/ 13 w 187"/>
                    <a:gd name="T1" fmla="*/ 114 h 187"/>
                    <a:gd name="T2" fmla="*/ 55 w 187"/>
                    <a:gd name="T3" fmla="*/ 164 h 187"/>
                    <a:gd name="T4" fmla="*/ 167 w 187"/>
                    <a:gd name="T5" fmla="*/ 123 h 187"/>
                    <a:gd name="T6" fmla="*/ 119 w 187"/>
                    <a:gd name="T7" fmla="*/ 10 h 187"/>
                    <a:gd name="T8" fmla="*/ 37 w 187"/>
                    <a:gd name="T9" fmla="*/ 24 h 187"/>
                    <a:gd name="T10" fmla="*/ 13 w 187"/>
                    <a:gd name="T11" fmla="*/ 114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7" h="187">
                      <a:moveTo>
                        <a:pt x="13" y="114"/>
                      </a:moveTo>
                      <a:cubicBezTo>
                        <a:pt x="20" y="139"/>
                        <a:pt x="38" y="156"/>
                        <a:pt x="55" y="164"/>
                      </a:cubicBezTo>
                      <a:cubicBezTo>
                        <a:pt x="78" y="175"/>
                        <a:pt x="146" y="187"/>
                        <a:pt x="167" y="123"/>
                      </a:cubicBezTo>
                      <a:cubicBezTo>
                        <a:pt x="187" y="56"/>
                        <a:pt x="143" y="18"/>
                        <a:pt x="119" y="10"/>
                      </a:cubicBezTo>
                      <a:cubicBezTo>
                        <a:pt x="89" y="0"/>
                        <a:pt x="58" y="4"/>
                        <a:pt x="37" y="24"/>
                      </a:cubicBezTo>
                      <a:cubicBezTo>
                        <a:pt x="17" y="42"/>
                        <a:pt x="0" y="68"/>
                        <a:pt x="13" y="114"/>
                      </a:cubicBezTo>
                    </a:path>
                  </a:pathLst>
                </a:cu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17" name="Freeform 9"/>
                <p:cNvSpPr>
                  <a:spLocks noChangeAspect="1"/>
                </p:cNvSpPr>
                <p:nvPr/>
              </p:nvSpPr>
              <p:spPr bwMode="auto">
                <a:xfrm>
                  <a:off x="4512" y="2613"/>
                  <a:ext cx="132" cy="181"/>
                </a:xfrm>
                <a:custGeom>
                  <a:avLst/>
                  <a:gdLst>
                    <a:gd name="T0" fmla="*/ 731 w 731"/>
                    <a:gd name="T1" fmla="*/ 0 h 1010"/>
                    <a:gd name="T2" fmla="*/ 240 w 731"/>
                    <a:gd name="T3" fmla="*/ 1010 h 1010"/>
                    <a:gd name="T4" fmla="*/ 731 w 731"/>
                    <a:gd name="T5" fmla="*/ 0 h 10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31" h="1010">
                      <a:moveTo>
                        <a:pt x="731" y="0"/>
                      </a:moveTo>
                      <a:cubicBezTo>
                        <a:pt x="299" y="26"/>
                        <a:pt x="0" y="639"/>
                        <a:pt x="240" y="1010"/>
                      </a:cubicBezTo>
                      <a:cubicBezTo>
                        <a:pt x="94" y="584"/>
                        <a:pt x="306" y="134"/>
                        <a:pt x="73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18" name="Freeform 10"/>
                <p:cNvSpPr>
                  <a:spLocks noChangeAspect="1"/>
                </p:cNvSpPr>
                <p:nvPr/>
              </p:nvSpPr>
              <p:spPr bwMode="auto">
                <a:xfrm rot="14838809">
                  <a:off x="4568" y="2657"/>
                  <a:ext cx="239" cy="220"/>
                </a:xfrm>
                <a:custGeom>
                  <a:avLst/>
                  <a:gdLst>
                    <a:gd name="T0" fmla="*/ 33 w 140"/>
                    <a:gd name="T1" fmla="*/ 118 h 128"/>
                    <a:gd name="T2" fmla="*/ 80 w 140"/>
                    <a:gd name="T3" fmla="*/ 122 h 128"/>
                    <a:gd name="T4" fmla="*/ 121 w 140"/>
                    <a:gd name="T5" fmla="*/ 44 h 128"/>
                    <a:gd name="T6" fmla="*/ 39 w 140"/>
                    <a:gd name="T7" fmla="*/ 10 h 128"/>
                    <a:gd name="T8" fmla="*/ 2 w 140"/>
                    <a:gd name="T9" fmla="*/ 59 h 128"/>
                    <a:gd name="T10" fmla="*/ 33 w 140"/>
                    <a:gd name="T11" fmla="*/ 11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0" h="128">
                      <a:moveTo>
                        <a:pt x="33" y="118"/>
                      </a:moveTo>
                      <a:cubicBezTo>
                        <a:pt x="49" y="128"/>
                        <a:pt x="67" y="127"/>
                        <a:pt x="80" y="122"/>
                      </a:cubicBezTo>
                      <a:cubicBezTo>
                        <a:pt x="98" y="116"/>
                        <a:pt x="140" y="88"/>
                        <a:pt x="121" y="44"/>
                      </a:cubicBezTo>
                      <a:cubicBezTo>
                        <a:pt x="99" y="0"/>
                        <a:pt x="57" y="2"/>
                        <a:pt x="39" y="10"/>
                      </a:cubicBezTo>
                      <a:cubicBezTo>
                        <a:pt x="19" y="20"/>
                        <a:pt x="4" y="38"/>
                        <a:pt x="2" y="59"/>
                      </a:cubicBezTo>
                      <a:cubicBezTo>
                        <a:pt x="0" y="79"/>
                        <a:pt x="3" y="100"/>
                        <a:pt x="33" y="118"/>
                      </a:cubicBezTo>
                    </a:path>
                  </a:pathLst>
                </a:custGeom>
                <a:solidFill>
                  <a:srgbClr val="0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19" name="Freeform 11"/>
                <p:cNvSpPr>
                  <a:spLocks noChangeAspect="1"/>
                </p:cNvSpPr>
                <p:nvPr/>
              </p:nvSpPr>
              <p:spPr bwMode="auto">
                <a:xfrm rot="20945416">
                  <a:off x="4585" y="2719"/>
                  <a:ext cx="73" cy="117"/>
                </a:xfrm>
                <a:custGeom>
                  <a:avLst/>
                  <a:gdLst>
                    <a:gd name="T0" fmla="*/ 43 w 43"/>
                    <a:gd name="T1" fmla="*/ 0 h 68"/>
                    <a:gd name="T2" fmla="*/ 18 w 43"/>
                    <a:gd name="T3" fmla="*/ 68 h 68"/>
                    <a:gd name="T4" fmla="*/ 43 w 43"/>
                    <a:gd name="T5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" h="68">
                      <a:moveTo>
                        <a:pt x="43" y="0"/>
                      </a:moveTo>
                      <a:cubicBezTo>
                        <a:pt x="11" y="6"/>
                        <a:pt x="0" y="50"/>
                        <a:pt x="18" y="68"/>
                      </a:cubicBezTo>
                      <a:cubicBezTo>
                        <a:pt x="6" y="38"/>
                        <a:pt x="23" y="11"/>
                        <a:pt x="43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902" name="TextBox 901"/>
            <p:cNvSpPr txBox="1"/>
            <p:nvPr/>
          </p:nvSpPr>
          <p:spPr>
            <a:xfrm>
              <a:off x="172787" y="3501008"/>
              <a:ext cx="8449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CD16B -</a:t>
              </a:r>
            </a:p>
          </p:txBody>
        </p:sp>
        <p:grpSp>
          <p:nvGrpSpPr>
            <p:cNvPr id="903" name="Group 902"/>
            <p:cNvGrpSpPr/>
            <p:nvPr/>
          </p:nvGrpSpPr>
          <p:grpSpPr>
            <a:xfrm>
              <a:off x="378664" y="3925399"/>
              <a:ext cx="1168373" cy="978846"/>
              <a:chOff x="411520" y="3425696"/>
              <a:chExt cx="1168373" cy="978846"/>
            </a:xfrm>
          </p:grpSpPr>
          <p:grpSp>
            <p:nvGrpSpPr>
              <p:cNvPr id="1218" name="Group 1217"/>
              <p:cNvGrpSpPr>
                <a:grpSpLocks noChangeAspect="1"/>
              </p:cNvGrpSpPr>
              <p:nvPr/>
            </p:nvGrpSpPr>
            <p:grpSpPr bwMode="auto">
              <a:xfrm>
                <a:off x="647493" y="3425696"/>
                <a:ext cx="593134" cy="593134"/>
                <a:chOff x="2688" y="3562"/>
                <a:chExt cx="374" cy="374"/>
              </a:xfrm>
            </p:grpSpPr>
            <p:sp>
              <p:nvSpPr>
                <p:cNvPr id="1253" name="Freeform 1252"/>
                <p:cNvSpPr>
                  <a:spLocks noChangeAspect="1"/>
                </p:cNvSpPr>
                <p:nvPr/>
              </p:nvSpPr>
              <p:spPr bwMode="auto">
                <a:xfrm>
                  <a:off x="2688" y="3562"/>
                  <a:ext cx="374" cy="374"/>
                </a:xfrm>
                <a:custGeom>
                  <a:avLst/>
                  <a:gdLst>
                    <a:gd name="T0" fmla="*/ 13 w 187"/>
                    <a:gd name="T1" fmla="*/ 114 h 187"/>
                    <a:gd name="T2" fmla="*/ 55 w 187"/>
                    <a:gd name="T3" fmla="*/ 164 h 187"/>
                    <a:gd name="T4" fmla="*/ 167 w 187"/>
                    <a:gd name="T5" fmla="*/ 123 h 187"/>
                    <a:gd name="T6" fmla="*/ 119 w 187"/>
                    <a:gd name="T7" fmla="*/ 10 h 187"/>
                    <a:gd name="T8" fmla="*/ 37 w 187"/>
                    <a:gd name="T9" fmla="*/ 24 h 187"/>
                    <a:gd name="T10" fmla="*/ 13 w 187"/>
                    <a:gd name="T11" fmla="*/ 114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7" h="187">
                      <a:moveTo>
                        <a:pt x="13" y="114"/>
                      </a:moveTo>
                      <a:cubicBezTo>
                        <a:pt x="20" y="139"/>
                        <a:pt x="38" y="156"/>
                        <a:pt x="55" y="164"/>
                      </a:cubicBezTo>
                      <a:cubicBezTo>
                        <a:pt x="78" y="175"/>
                        <a:pt x="146" y="187"/>
                        <a:pt x="167" y="123"/>
                      </a:cubicBezTo>
                      <a:cubicBezTo>
                        <a:pt x="187" y="56"/>
                        <a:pt x="143" y="18"/>
                        <a:pt x="119" y="10"/>
                      </a:cubicBezTo>
                      <a:cubicBezTo>
                        <a:pt x="89" y="0"/>
                        <a:pt x="58" y="4"/>
                        <a:pt x="37" y="24"/>
                      </a:cubicBezTo>
                      <a:cubicBezTo>
                        <a:pt x="17" y="42"/>
                        <a:pt x="0" y="68"/>
                        <a:pt x="13" y="114"/>
                      </a:cubicBezTo>
                    </a:path>
                  </a:pathLst>
                </a:custGeom>
                <a:solidFill>
                  <a:srgbClr val="CC9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b="1"/>
                </a:p>
              </p:txBody>
            </p:sp>
            <p:sp>
              <p:nvSpPr>
                <p:cNvPr id="1254" name="Freeform 1253"/>
                <p:cNvSpPr>
                  <a:spLocks noChangeAspect="1"/>
                </p:cNvSpPr>
                <p:nvPr/>
              </p:nvSpPr>
              <p:spPr bwMode="auto">
                <a:xfrm>
                  <a:off x="2736" y="3600"/>
                  <a:ext cx="232" cy="288"/>
                </a:xfrm>
                <a:custGeom>
                  <a:avLst/>
                  <a:gdLst>
                    <a:gd name="T0" fmla="*/ 4 w 120"/>
                    <a:gd name="T1" fmla="*/ 54 h 149"/>
                    <a:gd name="T2" fmla="*/ 16 w 120"/>
                    <a:gd name="T3" fmla="*/ 42 h 149"/>
                    <a:gd name="T4" fmla="*/ 34 w 120"/>
                    <a:gd name="T5" fmla="*/ 30 h 149"/>
                    <a:gd name="T6" fmla="*/ 54 w 120"/>
                    <a:gd name="T7" fmla="*/ 26 h 149"/>
                    <a:gd name="T8" fmla="*/ 63 w 120"/>
                    <a:gd name="T9" fmla="*/ 11 h 149"/>
                    <a:gd name="T10" fmla="*/ 83 w 120"/>
                    <a:gd name="T11" fmla="*/ 2 h 149"/>
                    <a:gd name="T12" fmla="*/ 111 w 120"/>
                    <a:gd name="T13" fmla="*/ 9 h 149"/>
                    <a:gd name="T14" fmla="*/ 120 w 120"/>
                    <a:gd name="T15" fmla="*/ 43 h 149"/>
                    <a:gd name="T16" fmla="*/ 106 w 120"/>
                    <a:gd name="T17" fmla="*/ 55 h 149"/>
                    <a:gd name="T18" fmla="*/ 113 w 120"/>
                    <a:gd name="T19" fmla="*/ 76 h 149"/>
                    <a:gd name="T20" fmla="*/ 85 w 120"/>
                    <a:gd name="T21" fmla="*/ 98 h 149"/>
                    <a:gd name="T22" fmla="*/ 89 w 120"/>
                    <a:gd name="T23" fmla="*/ 116 h 149"/>
                    <a:gd name="T24" fmla="*/ 101 w 120"/>
                    <a:gd name="T25" fmla="*/ 123 h 149"/>
                    <a:gd name="T26" fmla="*/ 108 w 120"/>
                    <a:gd name="T27" fmla="*/ 124 h 149"/>
                    <a:gd name="T28" fmla="*/ 115 w 120"/>
                    <a:gd name="T29" fmla="*/ 140 h 149"/>
                    <a:gd name="T30" fmla="*/ 102 w 120"/>
                    <a:gd name="T31" fmla="*/ 142 h 149"/>
                    <a:gd name="T32" fmla="*/ 93 w 120"/>
                    <a:gd name="T33" fmla="*/ 147 h 149"/>
                    <a:gd name="T34" fmla="*/ 82 w 120"/>
                    <a:gd name="T35" fmla="*/ 143 h 149"/>
                    <a:gd name="T36" fmla="*/ 72 w 120"/>
                    <a:gd name="T37" fmla="*/ 120 h 149"/>
                    <a:gd name="T38" fmla="*/ 75 w 120"/>
                    <a:gd name="T39" fmla="*/ 86 h 149"/>
                    <a:gd name="T40" fmla="*/ 106 w 120"/>
                    <a:gd name="T41" fmla="*/ 55 h 149"/>
                    <a:gd name="T42" fmla="*/ 96 w 120"/>
                    <a:gd name="T43" fmla="*/ 42 h 149"/>
                    <a:gd name="T44" fmla="*/ 88 w 120"/>
                    <a:gd name="T45" fmla="*/ 31 h 149"/>
                    <a:gd name="T46" fmla="*/ 74 w 120"/>
                    <a:gd name="T47" fmla="*/ 33 h 149"/>
                    <a:gd name="T48" fmla="*/ 54 w 120"/>
                    <a:gd name="T49" fmla="*/ 27 h 149"/>
                    <a:gd name="T50" fmla="*/ 46 w 120"/>
                    <a:gd name="T51" fmla="*/ 63 h 149"/>
                    <a:gd name="T52" fmla="*/ 32 w 120"/>
                    <a:gd name="T53" fmla="*/ 73 h 149"/>
                    <a:gd name="T54" fmla="*/ 31 w 120"/>
                    <a:gd name="T55" fmla="*/ 97 h 149"/>
                    <a:gd name="T56" fmla="*/ 2 w 120"/>
                    <a:gd name="T57" fmla="*/ 74 h 149"/>
                    <a:gd name="T58" fmla="*/ 4 w 120"/>
                    <a:gd name="T59" fmla="*/ 54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20" h="149">
                      <a:moveTo>
                        <a:pt x="4" y="54"/>
                      </a:moveTo>
                      <a:cubicBezTo>
                        <a:pt x="8" y="46"/>
                        <a:pt x="8" y="55"/>
                        <a:pt x="16" y="42"/>
                      </a:cubicBezTo>
                      <a:cubicBezTo>
                        <a:pt x="22" y="32"/>
                        <a:pt x="27" y="34"/>
                        <a:pt x="34" y="30"/>
                      </a:cubicBezTo>
                      <a:cubicBezTo>
                        <a:pt x="40" y="27"/>
                        <a:pt x="49" y="28"/>
                        <a:pt x="54" y="26"/>
                      </a:cubicBezTo>
                      <a:cubicBezTo>
                        <a:pt x="59" y="24"/>
                        <a:pt x="58" y="14"/>
                        <a:pt x="63" y="11"/>
                      </a:cubicBezTo>
                      <a:cubicBezTo>
                        <a:pt x="68" y="8"/>
                        <a:pt x="75" y="4"/>
                        <a:pt x="83" y="2"/>
                      </a:cubicBezTo>
                      <a:cubicBezTo>
                        <a:pt x="90" y="0"/>
                        <a:pt x="104" y="3"/>
                        <a:pt x="111" y="9"/>
                      </a:cubicBezTo>
                      <a:cubicBezTo>
                        <a:pt x="117" y="15"/>
                        <a:pt x="120" y="36"/>
                        <a:pt x="120" y="43"/>
                      </a:cubicBezTo>
                      <a:cubicBezTo>
                        <a:pt x="119" y="51"/>
                        <a:pt x="108" y="50"/>
                        <a:pt x="106" y="55"/>
                      </a:cubicBezTo>
                      <a:cubicBezTo>
                        <a:pt x="105" y="61"/>
                        <a:pt x="116" y="58"/>
                        <a:pt x="113" y="76"/>
                      </a:cubicBezTo>
                      <a:cubicBezTo>
                        <a:pt x="109" y="95"/>
                        <a:pt x="89" y="92"/>
                        <a:pt x="85" y="98"/>
                      </a:cubicBezTo>
                      <a:cubicBezTo>
                        <a:pt x="81" y="105"/>
                        <a:pt x="86" y="112"/>
                        <a:pt x="89" y="116"/>
                      </a:cubicBezTo>
                      <a:cubicBezTo>
                        <a:pt x="91" y="120"/>
                        <a:pt x="98" y="122"/>
                        <a:pt x="101" y="123"/>
                      </a:cubicBezTo>
                      <a:cubicBezTo>
                        <a:pt x="104" y="124"/>
                        <a:pt x="103" y="122"/>
                        <a:pt x="108" y="124"/>
                      </a:cubicBezTo>
                      <a:cubicBezTo>
                        <a:pt x="113" y="127"/>
                        <a:pt x="116" y="132"/>
                        <a:pt x="115" y="140"/>
                      </a:cubicBezTo>
                      <a:cubicBezTo>
                        <a:pt x="114" y="149"/>
                        <a:pt x="106" y="141"/>
                        <a:pt x="102" y="142"/>
                      </a:cubicBezTo>
                      <a:cubicBezTo>
                        <a:pt x="99" y="144"/>
                        <a:pt x="96" y="147"/>
                        <a:pt x="93" y="147"/>
                      </a:cubicBezTo>
                      <a:cubicBezTo>
                        <a:pt x="90" y="147"/>
                        <a:pt x="86" y="148"/>
                        <a:pt x="82" y="143"/>
                      </a:cubicBezTo>
                      <a:cubicBezTo>
                        <a:pt x="79" y="139"/>
                        <a:pt x="73" y="129"/>
                        <a:pt x="72" y="120"/>
                      </a:cubicBezTo>
                      <a:cubicBezTo>
                        <a:pt x="71" y="110"/>
                        <a:pt x="70" y="97"/>
                        <a:pt x="75" y="86"/>
                      </a:cubicBezTo>
                      <a:cubicBezTo>
                        <a:pt x="81" y="75"/>
                        <a:pt x="104" y="79"/>
                        <a:pt x="106" y="55"/>
                      </a:cubicBezTo>
                      <a:cubicBezTo>
                        <a:pt x="110" y="48"/>
                        <a:pt x="99" y="46"/>
                        <a:pt x="96" y="42"/>
                      </a:cubicBezTo>
                      <a:cubicBezTo>
                        <a:pt x="93" y="38"/>
                        <a:pt x="91" y="32"/>
                        <a:pt x="88" y="31"/>
                      </a:cubicBezTo>
                      <a:cubicBezTo>
                        <a:pt x="84" y="29"/>
                        <a:pt x="80" y="33"/>
                        <a:pt x="74" y="33"/>
                      </a:cubicBezTo>
                      <a:cubicBezTo>
                        <a:pt x="68" y="32"/>
                        <a:pt x="58" y="22"/>
                        <a:pt x="54" y="27"/>
                      </a:cubicBezTo>
                      <a:cubicBezTo>
                        <a:pt x="49" y="32"/>
                        <a:pt x="49" y="55"/>
                        <a:pt x="46" y="63"/>
                      </a:cubicBezTo>
                      <a:cubicBezTo>
                        <a:pt x="42" y="70"/>
                        <a:pt x="35" y="67"/>
                        <a:pt x="32" y="73"/>
                      </a:cubicBezTo>
                      <a:cubicBezTo>
                        <a:pt x="30" y="79"/>
                        <a:pt x="41" y="92"/>
                        <a:pt x="31" y="97"/>
                      </a:cubicBezTo>
                      <a:cubicBezTo>
                        <a:pt x="0" y="111"/>
                        <a:pt x="3" y="69"/>
                        <a:pt x="2" y="74"/>
                      </a:cubicBezTo>
                      <a:cubicBezTo>
                        <a:pt x="2" y="74"/>
                        <a:pt x="2" y="58"/>
                        <a:pt x="4" y="54"/>
                      </a:cubicBezTo>
                    </a:path>
                  </a:pathLst>
                </a:custGeom>
                <a:solidFill>
                  <a:srgbClr val="710E9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b="1"/>
                </a:p>
              </p:txBody>
            </p:sp>
            <p:sp>
              <p:nvSpPr>
                <p:cNvPr id="1255" name="Oval 1254"/>
                <p:cNvSpPr>
                  <a:spLocks noChangeAspect="1" noChangeArrowheads="1"/>
                </p:cNvSpPr>
                <p:nvPr/>
              </p:nvSpPr>
              <p:spPr bwMode="auto">
                <a:xfrm>
                  <a:off x="2743" y="3801"/>
                  <a:ext cx="40" cy="40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b="1"/>
                </a:p>
              </p:txBody>
            </p:sp>
            <p:sp>
              <p:nvSpPr>
                <p:cNvPr id="1256" name="Oval 1255"/>
                <p:cNvSpPr>
                  <a:spLocks noChangeAspect="1" noChangeArrowheads="1"/>
                </p:cNvSpPr>
                <p:nvPr/>
              </p:nvSpPr>
              <p:spPr bwMode="auto">
                <a:xfrm>
                  <a:off x="2872" y="3799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b="1"/>
                </a:p>
              </p:txBody>
            </p:sp>
            <p:sp>
              <p:nvSpPr>
                <p:cNvPr id="1257" name="Oval 1256"/>
                <p:cNvSpPr>
                  <a:spLocks noChangeAspect="1" noChangeArrowheads="1"/>
                </p:cNvSpPr>
                <p:nvPr/>
              </p:nvSpPr>
              <p:spPr bwMode="auto">
                <a:xfrm>
                  <a:off x="2791" y="377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b="1"/>
                </a:p>
              </p:txBody>
            </p:sp>
            <p:sp>
              <p:nvSpPr>
                <p:cNvPr id="1258" name="Oval 1257"/>
                <p:cNvSpPr>
                  <a:spLocks noChangeAspect="1" noChangeArrowheads="1"/>
                </p:cNvSpPr>
                <p:nvPr/>
              </p:nvSpPr>
              <p:spPr bwMode="auto">
                <a:xfrm>
                  <a:off x="2839" y="377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b="1"/>
                </a:p>
              </p:txBody>
            </p:sp>
            <p:sp>
              <p:nvSpPr>
                <p:cNvPr id="1259" name="Oval 1258"/>
                <p:cNvSpPr>
                  <a:spLocks noChangeAspect="1" noChangeArrowheads="1"/>
                </p:cNvSpPr>
                <p:nvPr/>
              </p:nvSpPr>
              <p:spPr bwMode="auto">
                <a:xfrm>
                  <a:off x="2935" y="377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b="1"/>
                </a:p>
              </p:txBody>
            </p:sp>
            <p:sp>
              <p:nvSpPr>
                <p:cNvPr id="1260" name="Oval 1259"/>
                <p:cNvSpPr>
                  <a:spLocks noChangeAspect="1" noChangeArrowheads="1"/>
                </p:cNvSpPr>
                <p:nvPr/>
              </p:nvSpPr>
              <p:spPr bwMode="auto">
                <a:xfrm>
                  <a:off x="2727" y="3728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b="1"/>
                </a:p>
              </p:txBody>
            </p:sp>
            <p:sp>
              <p:nvSpPr>
                <p:cNvPr id="1261" name="Oval 1260"/>
                <p:cNvSpPr>
                  <a:spLocks noChangeAspect="1" noChangeArrowheads="1"/>
                </p:cNvSpPr>
                <p:nvPr/>
              </p:nvSpPr>
              <p:spPr bwMode="auto">
                <a:xfrm>
                  <a:off x="2887" y="377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b="1"/>
                </a:p>
              </p:txBody>
            </p:sp>
            <p:sp>
              <p:nvSpPr>
                <p:cNvPr id="1262" name="Oval 1261"/>
                <p:cNvSpPr>
                  <a:spLocks noChangeAspect="1" noChangeArrowheads="1"/>
                </p:cNvSpPr>
                <p:nvPr/>
              </p:nvSpPr>
              <p:spPr bwMode="auto">
                <a:xfrm>
                  <a:off x="2804" y="3827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b="1"/>
                </a:p>
              </p:txBody>
            </p:sp>
            <p:sp>
              <p:nvSpPr>
                <p:cNvPr id="1263" name="Oval 1262"/>
                <p:cNvSpPr>
                  <a:spLocks noChangeAspect="1" noChangeArrowheads="1"/>
                </p:cNvSpPr>
                <p:nvPr/>
              </p:nvSpPr>
              <p:spPr bwMode="auto">
                <a:xfrm>
                  <a:off x="2944" y="3829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b="1"/>
                </a:p>
              </p:txBody>
            </p:sp>
            <p:sp>
              <p:nvSpPr>
                <p:cNvPr id="1264" name="Oval 1263"/>
                <p:cNvSpPr>
                  <a:spLocks noChangeAspect="1" noChangeArrowheads="1"/>
                </p:cNvSpPr>
                <p:nvPr/>
              </p:nvSpPr>
              <p:spPr bwMode="auto">
                <a:xfrm>
                  <a:off x="2959" y="380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b="1"/>
                </a:p>
              </p:txBody>
            </p:sp>
            <p:sp>
              <p:nvSpPr>
                <p:cNvPr id="1265" name="Oval 1264"/>
                <p:cNvSpPr>
                  <a:spLocks noChangeAspect="1" noChangeArrowheads="1"/>
                </p:cNvSpPr>
                <p:nvPr/>
              </p:nvSpPr>
              <p:spPr bwMode="auto">
                <a:xfrm>
                  <a:off x="2861" y="3756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b="1"/>
                </a:p>
              </p:txBody>
            </p:sp>
            <p:sp>
              <p:nvSpPr>
                <p:cNvPr id="1266" name="Oval 1265"/>
                <p:cNvSpPr>
                  <a:spLocks noChangeAspect="1" noChangeArrowheads="1"/>
                </p:cNvSpPr>
                <p:nvPr/>
              </p:nvSpPr>
              <p:spPr bwMode="auto">
                <a:xfrm>
                  <a:off x="2800" y="3734"/>
                  <a:ext cx="40" cy="40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b="1"/>
                </a:p>
              </p:txBody>
            </p:sp>
            <p:sp>
              <p:nvSpPr>
                <p:cNvPr id="1267" name="Oval 1266"/>
                <p:cNvSpPr>
                  <a:spLocks noChangeAspect="1" noChangeArrowheads="1"/>
                </p:cNvSpPr>
                <p:nvPr/>
              </p:nvSpPr>
              <p:spPr bwMode="auto">
                <a:xfrm>
                  <a:off x="2818" y="3793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b="1"/>
                </a:p>
              </p:txBody>
            </p:sp>
            <p:sp>
              <p:nvSpPr>
                <p:cNvPr id="1268" name="Oval 1267"/>
                <p:cNvSpPr>
                  <a:spLocks noChangeAspect="1" noChangeArrowheads="1"/>
                </p:cNvSpPr>
                <p:nvPr/>
              </p:nvSpPr>
              <p:spPr bwMode="auto">
                <a:xfrm>
                  <a:off x="2971" y="3759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b="1"/>
                </a:p>
              </p:txBody>
            </p:sp>
            <p:sp>
              <p:nvSpPr>
                <p:cNvPr id="1269" name="Oval 1268"/>
                <p:cNvSpPr>
                  <a:spLocks noChangeAspect="1" noChangeArrowheads="1"/>
                </p:cNvSpPr>
                <p:nvPr/>
              </p:nvSpPr>
              <p:spPr bwMode="auto">
                <a:xfrm>
                  <a:off x="2866" y="3855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b="1"/>
                </a:p>
              </p:txBody>
            </p:sp>
            <p:sp>
              <p:nvSpPr>
                <p:cNvPr id="1270" name="Oval 1269"/>
                <p:cNvSpPr>
                  <a:spLocks noChangeAspect="1" noChangeArrowheads="1"/>
                </p:cNvSpPr>
                <p:nvPr/>
              </p:nvSpPr>
              <p:spPr bwMode="auto">
                <a:xfrm>
                  <a:off x="2835" y="383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b="1"/>
                </a:p>
              </p:txBody>
            </p:sp>
            <p:sp>
              <p:nvSpPr>
                <p:cNvPr id="1271" name="Oval 1270"/>
                <p:cNvSpPr>
                  <a:spLocks noChangeAspect="1" noChangeArrowheads="1"/>
                </p:cNvSpPr>
                <p:nvPr/>
              </p:nvSpPr>
              <p:spPr bwMode="auto">
                <a:xfrm>
                  <a:off x="2914" y="3796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b="1"/>
                </a:p>
              </p:txBody>
            </p:sp>
            <p:sp>
              <p:nvSpPr>
                <p:cNvPr id="1272" name="Oval 1271"/>
                <p:cNvSpPr>
                  <a:spLocks noChangeAspect="1" noChangeArrowheads="1"/>
                </p:cNvSpPr>
                <p:nvPr/>
              </p:nvSpPr>
              <p:spPr bwMode="auto">
                <a:xfrm>
                  <a:off x="2779" y="3683"/>
                  <a:ext cx="40" cy="40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b="1"/>
                </a:p>
              </p:txBody>
            </p:sp>
            <p:sp>
              <p:nvSpPr>
                <p:cNvPr id="1273" name="Oval 1272"/>
                <p:cNvSpPr>
                  <a:spLocks noChangeAspect="1" noChangeArrowheads="1"/>
                </p:cNvSpPr>
                <p:nvPr/>
              </p:nvSpPr>
              <p:spPr bwMode="auto">
                <a:xfrm>
                  <a:off x="2743" y="3630"/>
                  <a:ext cx="40" cy="40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b="1"/>
                </a:p>
              </p:txBody>
            </p:sp>
            <p:sp>
              <p:nvSpPr>
                <p:cNvPr id="1274" name="Oval 1273"/>
                <p:cNvSpPr>
                  <a:spLocks noChangeAspect="1" noChangeArrowheads="1"/>
                </p:cNvSpPr>
                <p:nvPr/>
              </p:nvSpPr>
              <p:spPr bwMode="auto">
                <a:xfrm>
                  <a:off x="2920" y="3655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b="1"/>
                </a:p>
              </p:txBody>
            </p:sp>
            <p:sp>
              <p:nvSpPr>
                <p:cNvPr id="1275" name="Oval 1274"/>
                <p:cNvSpPr>
                  <a:spLocks noChangeAspect="1" noChangeArrowheads="1"/>
                </p:cNvSpPr>
                <p:nvPr/>
              </p:nvSpPr>
              <p:spPr bwMode="auto">
                <a:xfrm>
                  <a:off x="2839" y="3630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b="1"/>
                </a:p>
              </p:txBody>
            </p:sp>
            <p:sp>
              <p:nvSpPr>
                <p:cNvPr id="1276" name="Oval 1275"/>
                <p:cNvSpPr>
                  <a:spLocks noChangeAspect="1" noChangeArrowheads="1"/>
                </p:cNvSpPr>
                <p:nvPr/>
              </p:nvSpPr>
              <p:spPr bwMode="auto">
                <a:xfrm>
                  <a:off x="2887" y="3630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b="1"/>
                </a:p>
              </p:txBody>
            </p:sp>
            <p:sp>
              <p:nvSpPr>
                <p:cNvPr id="1277" name="Oval 1276"/>
                <p:cNvSpPr>
                  <a:spLocks noChangeAspect="1" noChangeArrowheads="1"/>
                </p:cNvSpPr>
                <p:nvPr/>
              </p:nvSpPr>
              <p:spPr bwMode="auto">
                <a:xfrm>
                  <a:off x="2966" y="362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b="1"/>
                </a:p>
              </p:txBody>
            </p:sp>
            <p:sp>
              <p:nvSpPr>
                <p:cNvPr id="1278" name="Oval 1277"/>
                <p:cNvSpPr>
                  <a:spLocks noChangeAspect="1" noChangeArrowheads="1"/>
                </p:cNvSpPr>
                <p:nvPr/>
              </p:nvSpPr>
              <p:spPr bwMode="auto">
                <a:xfrm>
                  <a:off x="2793" y="3638"/>
                  <a:ext cx="40" cy="40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b="1"/>
                </a:p>
              </p:txBody>
            </p:sp>
            <p:sp>
              <p:nvSpPr>
                <p:cNvPr id="1279" name="Oval 1278"/>
                <p:cNvSpPr>
                  <a:spLocks noChangeAspect="1" noChangeArrowheads="1"/>
                </p:cNvSpPr>
                <p:nvPr/>
              </p:nvSpPr>
              <p:spPr bwMode="auto">
                <a:xfrm>
                  <a:off x="2896" y="3587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b="1"/>
                </a:p>
              </p:txBody>
            </p:sp>
            <p:sp>
              <p:nvSpPr>
                <p:cNvPr id="1280" name="Oval 1279"/>
                <p:cNvSpPr>
                  <a:spLocks noChangeAspect="1" noChangeArrowheads="1"/>
                </p:cNvSpPr>
                <p:nvPr/>
              </p:nvSpPr>
              <p:spPr bwMode="auto">
                <a:xfrm>
                  <a:off x="2793" y="3590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b="1"/>
                </a:p>
              </p:txBody>
            </p:sp>
            <p:sp>
              <p:nvSpPr>
                <p:cNvPr id="1281" name="Oval 1280"/>
                <p:cNvSpPr>
                  <a:spLocks noChangeAspect="1" noChangeArrowheads="1"/>
                </p:cNvSpPr>
                <p:nvPr/>
              </p:nvSpPr>
              <p:spPr bwMode="auto">
                <a:xfrm>
                  <a:off x="2935" y="3630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b="1"/>
                </a:p>
              </p:txBody>
            </p:sp>
            <p:sp>
              <p:nvSpPr>
                <p:cNvPr id="1282" name="Oval 1281"/>
                <p:cNvSpPr>
                  <a:spLocks noChangeAspect="1" noChangeArrowheads="1"/>
                </p:cNvSpPr>
                <p:nvPr/>
              </p:nvSpPr>
              <p:spPr bwMode="auto">
                <a:xfrm>
                  <a:off x="2820" y="3715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b="1"/>
                </a:p>
              </p:txBody>
            </p:sp>
            <p:sp>
              <p:nvSpPr>
                <p:cNvPr id="1283" name="Oval 1282"/>
                <p:cNvSpPr>
                  <a:spLocks noChangeAspect="1" noChangeArrowheads="1"/>
                </p:cNvSpPr>
                <p:nvPr/>
              </p:nvSpPr>
              <p:spPr bwMode="auto">
                <a:xfrm>
                  <a:off x="2743" y="3676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b="1"/>
                </a:p>
              </p:txBody>
            </p:sp>
            <p:sp>
              <p:nvSpPr>
                <p:cNvPr id="1284" name="Oval 1283"/>
                <p:cNvSpPr>
                  <a:spLocks noChangeAspect="1" noChangeArrowheads="1"/>
                </p:cNvSpPr>
                <p:nvPr/>
              </p:nvSpPr>
              <p:spPr bwMode="auto">
                <a:xfrm>
                  <a:off x="2992" y="3685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b="1"/>
                </a:p>
              </p:txBody>
            </p:sp>
            <p:sp>
              <p:nvSpPr>
                <p:cNvPr id="1285" name="Oval 1284"/>
                <p:cNvSpPr>
                  <a:spLocks noChangeAspect="1" noChangeArrowheads="1"/>
                </p:cNvSpPr>
                <p:nvPr/>
              </p:nvSpPr>
              <p:spPr bwMode="auto">
                <a:xfrm>
                  <a:off x="2992" y="3657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b="1"/>
                </a:p>
              </p:txBody>
            </p:sp>
            <p:sp>
              <p:nvSpPr>
                <p:cNvPr id="1286" name="Oval 1285"/>
                <p:cNvSpPr>
                  <a:spLocks noChangeAspect="1" noChangeArrowheads="1"/>
                </p:cNvSpPr>
                <p:nvPr/>
              </p:nvSpPr>
              <p:spPr bwMode="auto">
                <a:xfrm>
                  <a:off x="2909" y="3612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b="1"/>
                </a:p>
              </p:txBody>
            </p:sp>
            <p:sp>
              <p:nvSpPr>
                <p:cNvPr id="1287" name="Oval 1286"/>
                <p:cNvSpPr>
                  <a:spLocks noChangeAspect="1" noChangeArrowheads="1"/>
                </p:cNvSpPr>
                <p:nvPr/>
              </p:nvSpPr>
              <p:spPr bwMode="auto">
                <a:xfrm>
                  <a:off x="2848" y="3590"/>
                  <a:ext cx="40" cy="40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b="1"/>
                </a:p>
              </p:txBody>
            </p:sp>
            <p:sp>
              <p:nvSpPr>
                <p:cNvPr id="1288" name="Oval 1287"/>
                <p:cNvSpPr>
                  <a:spLocks noChangeAspect="1" noChangeArrowheads="1"/>
                </p:cNvSpPr>
                <p:nvPr/>
              </p:nvSpPr>
              <p:spPr bwMode="auto">
                <a:xfrm>
                  <a:off x="2866" y="3649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b="1"/>
                </a:p>
              </p:txBody>
            </p:sp>
            <p:sp>
              <p:nvSpPr>
                <p:cNvPr id="1289" name="Oval 1288"/>
                <p:cNvSpPr>
                  <a:spLocks noChangeAspect="1" noChangeArrowheads="1"/>
                </p:cNvSpPr>
                <p:nvPr/>
              </p:nvSpPr>
              <p:spPr bwMode="auto">
                <a:xfrm>
                  <a:off x="2914" y="3711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b="1"/>
                </a:p>
              </p:txBody>
            </p:sp>
            <p:sp>
              <p:nvSpPr>
                <p:cNvPr id="1290" name="Oval 1289"/>
                <p:cNvSpPr>
                  <a:spLocks noChangeAspect="1" noChangeArrowheads="1"/>
                </p:cNvSpPr>
                <p:nvPr/>
              </p:nvSpPr>
              <p:spPr bwMode="auto">
                <a:xfrm>
                  <a:off x="2883" y="3725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b="1"/>
                </a:p>
              </p:txBody>
            </p:sp>
            <p:sp>
              <p:nvSpPr>
                <p:cNvPr id="1291" name="Oval 1290"/>
                <p:cNvSpPr>
                  <a:spLocks noChangeAspect="1" noChangeArrowheads="1"/>
                </p:cNvSpPr>
                <p:nvPr/>
              </p:nvSpPr>
              <p:spPr bwMode="auto">
                <a:xfrm>
                  <a:off x="2962" y="3652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b="1"/>
                </a:p>
              </p:txBody>
            </p:sp>
            <p:sp>
              <p:nvSpPr>
                <p:cNvPr id="1292" name="Oval 1291"/>
                <p:cNvSpPr>
                  <a:spLocks noChangeAspect="1" noChangeArrowheads="1"/>
                </p:cNvSpPr>
                <p:nvPr/>
              </p:nvSpPr>
              <p:spPr bwMode="auto">
                <a:xfrm>
                  <a:off x="2935" y="360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b="1"/>
                </a:p>
              </p:txBody>
            </p:sp>
            <p:sp>
              <p:nvSpPr>
                <p:cNvPr id="1293" name="Oval 1292"/>
                <p:cNvSpPr>
                  <a:spLocks noChangeAspect="1" noChangeArrowheads="1"/>
                </p:cNvSpPr>
                <p:nvPr/>
              </p:nvSpPr>
              <p:spPr bwMode="auto">
                <a:xfrm>
                  <a:off x="2887" y="3822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b="1"/>
                </a:p>
              </p:txBody>
            </p:sp>
            <p:sp>
              <p:nvSpPr>
                <p:cNvPr id="1294" name="Oval 1293"/>
                <p:cNvSpPr>
                  <a:spLocks noChangeAspect="1" noChangeArrowheads="1"/>
                </p:cNvSpPr>
                <p:nvPr/>
              </p:nvSpPr>
              <p:spPr bwMode="auto">
                <a:xfrm>
                  <a:off x="2935" y="3822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b="1"/>
                </a:p>
              </p:txBody>
            </p:sp>
            <p:sp>
              <p:nvSpPr>
                <p:cNvPr id="1295" name="Oval 1294"/>
                <p:cNvSpPr>
                  <a:spLocks noChangeAspect="1" noChangeArrowheads="1"/>
                </p:cNvSpPr>
                <p:nvPr/>
              </p:nvSpPr>
              <p:spPr bwMode="auto">
                <a:xfrm>
                  <a:off x="2793" y="3782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b="1"/>
                </a:p>
              </p:txBody>
            </p:sp>
            <p:sp>
              <p:nvSpPr>
                <p:cNvPr id="1296" name="Oval 1295"/>
                <p:cNvSpPr>
                  <a:spLocks noChangeAspect="1" noChangeArrowheads="1"/>
                </p:cNvSpPr>
                <p:nvPr/>
              </p:nvSpPr>
              <p:spPr bwMode="auto">
                <a:xfrm>
                  <a:off x="2841" y="3782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b="1"/>
                </a:p>
              </p:txBody>
            </p:sp>
            <p:sp>
              <p:nvSpPr>
                <p:cNvPr id="1297" name="Oval 1296"/>
                <p:cNvSpPr>
                  <a:spLocks noChangeAspect="1" noChangeArrowheads="1"/>
                </p:cNvSpPr>
                <p:nvPr/>
              </p:nvSpPr>
              <p:spPr bwMode="auto">
                <a:xfrm>
                  <a:off x="2819" y="3860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b="1"/>
                </a:p>
              </p:txBody>
            </p:sp>
            <p:sp>
              <p:nvSpPr>
                <p:cNvPr id="1298" name="Oval 1297"/>
                <p:cNvSpPr>
                  <a:spLocks noChangeAspect="1" noChangeArrowheads="1"/>
                </p:cNvSpPr>
                <p:nvPr/>
              </p:nvSpPr>
              <p:spPr bwMode="auto">
                <a:xfrm>
                  <a:off x="2957" y="380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b="1"/>
                </a:p>
              </p:txBody>
            </p:sp>
            <p:sp>
              <p:nvSpPr>
                <p:cNvPr id="1299" name="Oval 1298"/>
                <p:cNvSpPr>
                  <a:spLocks noChangeAspect="1" noChangeArrowheads="1"/>
                </p:cNvSpPr>
                <p:nvPr/>
              </p:nvSpPr>
              <p:spPr bwMode="auto">
                <a:xfrm>
                  <a:off x="2914" y="3841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b="1"/>
                </a:p>
              </p:txBody>
            </p:sp>
            <p:sp>
              <p:nvSpPr>
                <p:cNvPr id="1300" name="Oval 1299"/>
                <p:cNvSpPr>
                  <a:spLocks noChangeAspect="1" noChangeArrowheads="1"/>
                </p:cNvSpPr>
                <p:nvPr/>
              </p:nvSpPr>
              <p:spPr bwMode="auto">
                <a:xfrm>
                  <a:off x="2846" y="3692"/>
                  <a:ext cx="40" cy="40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b="1"/>
                </a:p>
              </p:txBody>
            </p:sp>
            <p:sp>
              <p:nvSpPr>
                <p:cNvPr id="1301" name="Oval 1300"/>
                <p:cNvSpPr>
                  <a:spLocks noChangeAspect="1" noChangeArrowheads="1"/>
                </p:cNvSpPr>
                <p:nvPr/>
              </p:nvSpPr>
              <p:spPr bwMode="auto">
                <a:xfrm>
                  <a:off x="3008" y="372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b="1"/>
                </a:p>
              </p:txBody>
            </p:sp>
            <p:sp>
              <p:nvSpPr>
                <p:cNvPr id="1302" name="Oval 1301"/>
                <p:cNvSpPr>
                  <a:spLocks noChangeAspect="1" noChangeArrowheads="1"/>
                </p:cNvSpPr>
                <p:nvPr/>
              </p:nvSpPr>
              <p:spPr bwMode="auto">
                <a:xfrm>
                  <a:off x="2935" y="3699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b="1"/>
                </a:p>
              </p:txBody>
            </p:sp>
            <p:sp>
              <p:nvSpPr>
                <p:cNvPr id="1303" name="Oval 1302"/>
                <p:cNvSpPr>
                  <a:spLocks noChangeAspect="1" noChangeArrowheads="1"/>
                </p:cNvSpPr>
                <p:nvPr/>
              </p:nvSpPr>
              <p:spPr bwMode="auto">
                <a:xfrm>
                  <a:off x="2983" y="3699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b="1"/>
                </a:p>
              </p:txBody>
            </p:sp>
            <p:sp>
              <p:nvSpPr>
                <p:cNvPr id="1304" name="Oval 1303"/>
                <p:cNvSpPr>
                  <a:spLocks noChangeAspect="1" noChangeArrowheads="1"/>
                </p:cNvSpPr>
                <p:nvPr/>
              </p:nvSpPr>
              <p:spPr bwMode="auto">
                <a:xfrm>
                  <a:off x="2841" y="3659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b="1"/>
                </a:p>
              </p:txBody>
            </p:sp>
            <p:sp>
              <p:nvSpPr>
                <p:cNvPr id="1305" name="Oval 1304"/>
                <p:cNvSpPr>
                  <a:spLocks noChangeAspect="1" noChangeArrowheads="1"/>
                </p:cNvSpPr>
                <p:nvPr/>
              </p:nvSpPr>
              <p:spPr bwMode="auto">
                <a:xfrm>
                  <a:off x="2889" y="3659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b="1"/>
                </a:p>
              </p:txBody>
            </p:sp>
            <p:sp>
              <p:nvSpPr>
                <p:cNvPr id="1306" name="Oval 1305"/>
                <p:cNvSpPr>
                  <a:spLocks noChangeAspect="1" noChangeArrowheads="1"/>
                </p:cNvSpPr>
                <p:nvPr/>
              </p:nvSpPr>
              <p:spPr bwMode="auto">
                <a:xfrm>
                  <a:off x="2916" y="378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b="1"/>
                </a:p>
              </p:txBody>
            </p:sp>
            <p:sp>
              <p:nvSpPr>
                <p:cNvPr id="1307" name="Oval 1306"/>
                <p:cNvSpPr>
                  <a:spLocks noChangeAspect="1" noChangeArrowheads="1"/>
                </p:cNvSpPr>
                <p:nvPr/>
              </p:nvSpPr>
              <p:spPr bwMode="auto">
                <a:xfrm>
                  <a:off x="2839" y="3745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b="1"/>
                </a:p>
              </p:txBody>
            </p:sp>
            <p:sp>
              <p:nvSpPr>
                <p:cNvPr id="1308" name="Oval 1307"/>
                <p:cNvSpPr>
                  <a:spLocks noChangeAspect="1" noChangeArrowheads="1"/>
                </p:cNvSpPr>
                <p:nvPr/>
              </p:nvSpPr>
              <p:spPr bwMode="auto">
                <a:xfrm>
                  <a:off x="2730" y="3763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b="1"/>
                </a:p>
              </p:txBody>
            </p:sp>
            <p:sp>
              <p:nvSpPr>
                <p:cNvPr id="1309" name="Oval 1308"/>
                <p:cNvSpPr>
                  <a:spLocks noChangeAspect="1" noChangeArrowheads="1"/>
                </p:cNvSpPr>
                <p:nvPr/>
              </p:nvSpPr>
              <p:spPr bwMode="auto">
                <a:xfrm>
                  <a:off x="2962" y="3718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b="1"/>
                </a:p>
              </p:txBody>
            </p:sp>
            <p:sp>
              <p:nvSpPr>
                <p:cNvPr id="1310" name="Oval 1309"/>
                <p:cNvSpPr>
                  <a:spLocks noChangeAspect="1" noChangeArrowheads="1"/>
                </p:cNvSpPr>
                <p:nvPr/>
              </p:nvSpPr>
              <p:spPr bwMode="auto">
                <a:xfrm>
                  <a:off x="2935" y="3725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b="1"/>
                </a:p>
              </p:txBody>
            </p:sp>
            <p:sp>
              <p:nvSpPr>
                <p:cNvPr id="1311" name="Oval 1310"/>
                <p:cNvSpPr>
                  <a:spLocks noChangeAspect="1" noChangeArrowheads="1"/>
                </p:cNvSpPr>
                <p:nvPr/>
              </p:nvSpPr>
              <p:spPr bwMode="auto">
                <a:xfrm>
                  <a:off x="2979" y="379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b="1"/>
                </a:p>
              </p:txBody>
            </p:sp>
            <p:sp>
              <p:nvSpPr>
                <p:cNvPr id="1312" name="Freeform 1311"/>
                <p:cNvSpPr>
                  <a:spLocks noChangeAspect="1"/>
                </p:cNvSpPr>
                <p:nvPr/>
              </p:nvSpPr>
              <p:spPr bwMode="auto">
                <a:xfrm>
                  <a:off x="2703" y="3573"/>
                  <a:ext cx="147" cy="141"/>
                </a:xfrm>
                <a:custGeom>
                  <a:avLst/>
                  <a:gdLst>
                    <a:gd name="T0" fmla="*/ 147 w 147"/>
                    <a:gd name="T1" fmla="*/ 12 h 141"/>
                    <a:gd name="T2" fmla="*/ 19 w 147"/>
                    <a:gd name="T3" fmla="*/ 141 h 141"/>
                    <a:gd name="T4" fmla="*/ 147 w 147"/>
                    <a:gd name="T5" fmla="*/ 12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7" h="141">
                      <a:moveTo>
                        <a:pt x="147" y="12"/>
                      </a:moveTo>
                      <a:cubicBezTo>
                        <a:pt x="103" y="0"/>
                        <a:pt x="0" y="63"/>
                        <a:pt x="19" y="141"/>
                      </a:cubicBezTo>
                      <a:cubicBezTo>
                        <a:pt x="21" y="64"/>
                        <a:pt x="97" y="19"/>
                        <a:pt x="147" y="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b="1"/>
                </a:p>
              </p:txBody>
            </p:sp>
          </p:grpSp>
          <p:grpSp>
            <p:nvGrpSpPr>
              <p:cNvPr id="1219" name="Group 2"/>
              <p:cNvGrpSpPr>
                <a:grpSpLocks noChangeAspect="1"/>
              </p:cNvGrpSpPr>
              <p:nvPr/>
            </p:nvGrpSpPr>
            <p:grpSpPr bwMode="auto">
              <a:xfrm>
                <a:off x="972398" y="3797048"/>
                <a:ext cx="607495" cy="607494"/>
                <a:chOff x="4080" y="3552"/>
                <a:chExt cx="374" cy="374"/>
              </a:xfrm>
            </p:grpSpPr>
            <p:sp>
              <p:nvSpPr>
                <p:cNvPr id="1225" name="Freeform 3"/>
                <p:cNvSpPr>
                  <a:spLocks noChangeAspect="1"/>
                </p:cNvSpPr>
                <p:nvPr/>
              </p:nvSpPr>
              <p:spPr bwMode="auto">
                <a:xfrm>
                  <a:off x="4080" y="3552"/>
                  <a:ext cx="374" cy="374"/>
                </a:xfrm>
                <a:custGeom>
                  <a:avLst/>
                  <a:gdLst>
                    <a:gd name="T0" fmla="*/ 13 w 187"/>
                    <a:gd name="T1" fmla="*/ 114 h 187"/>
                    <a:gd name="T2" fmla="*/ 55 w 187"/>
                    <a:gd name="T3" fmla="*/ 164 h 187"/>
                    <a:gd name="T4" fmla="*/ 167 w 187"/>
                    <a:gd name="T5" fmla="*/ 123 h 187"/>
                    <a:gd name="T6" fmla="*/ 119 w 187"/>
                    <a:gd name="T7" fmla="*/ 10 h 187"/>
                    <a:gd name="T8" fmla="*/ 37 w 187"/>
                    <a:gd name="T9" fmla="*/ 24 h 187"/>
                    <a:gd name="T10" fmla="*/ 13 w 187"/>
                    <a:gd name="T11" fmla="*/ 114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7" h="187">
                      <a:moveTo>
                        <a:pt x="13" y="114"/>
                      </a:moveTo>
                      <a:cubicBezTo>
                        <a:pt x="20" y="139"/>
                        <a:pt x="38" y="156"/>
                        <a:pt x="55" y="164"/>
                      </a:cubicBezTo>
                      <a:cubicBezTo>
                        <a:pt x="78" y="175"/>
                        <a:pt x="146" y="187"/>
                        <a:pt x="167" y="123"/>
                      </a:cubicBezTo>
                      <a:cubicBezTo>
                        <a:pt x="187" y="56"/>
                        <a:pt x="143" y="18"/>
                        <a:pt x="119" y="10"/>
                      </a:cubicBezTo>
                      <a:cubicBezTo>
                        <a:pt x="89" y="0"/>
                        <a:pt x="58" y="4"/>
                        <a:pt x="37" y="24"/>
                      </a:cubicBezTo>
                      <a:cubicBezTo>
                        <a:pt x="17" y="42"/>
                        <a:pt x="0" y="68"/>
                        <a:pt x="13" y="114"/>
                      </a:cubicBezTo>
                    </a:path>
                  </a:pathLst>
                </a:cu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b="1"/>
                </a:p>
              </p:txBody>
            </p:sp>
            <p:sp>
              <p:nvSpPr>
                <p:cNvPr id="1226" name="Freeform 4"/>
                <p:cNvSpPr>
                  <a:spLocks noChangeAspect="1"/>
                </p:cNvSpPr>
                <p:nvPr/>
              </p:nvSpPr>
              <p:spPr bwMode="auto">
                <a:xfrm>
                  <a:off x="4081" y="3682"/>
                  <a:ext cx="364" cy="214"/>
                </a:xfrm>
                <a:custGeom>
                  <a:avLst/>
                  <a:gdLst>
                    <a:gd name="T0" fmla="*/ 187 w 364"/>
                    <a:gd name="T1" fmla="*/ 210 h 214"/>
                    <a:gd name="T2" fmla="*/ 324 w 364"/>
                    <a:gd name="T3" fmla="*/ 47 h 214"/>
                    <a:gd name="T4" fmla="*/ 177 w 364"/>
                    <a:gd name="T5" fmla="*/ 78 h 214"/>
                    <a:gd name="T6" fmla="*/ 46 w 364"/>
                    <a:gd name="T7" fmla="*/ 48 h 214"/>
                    <a:gd name="T8" fmla="*/ 187 w 364"/>
                    <a:gd name="T9" fmla="*/ 210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4" h="214">
                      <a:moveTo>
                        <a:pt x="187" y="210"/>
                      </a:moveTo>
                      <a:cubicBezTo>
                        <a:pt x="307" y="206"/>
                        <a:pt x="364" y="91"/>
                        <a:pt x="324" y="47"/>
                      </a:cubicBezTo>
                      <a:cubicBezTo>
                        <a:pt x="283" y="3"/>
                        <a:pt x="256" y="70"/>
                        <a:pt x="177" y="78"/>
                      </a:cubicBezTo>
                      <a:cubicBezTo>
                        <a:pt x="99" y="86"/>
                        <a:pt x="92" y="0"/>
                        <a:pt x="46" y="48"/>
                      </a:cubicBezTo>
                      <a:cubicBezTo>
                        <a:pt x="0" y="96"/>
                        <a:pt x="67" y="214"/>
                        <a:pt x="187" y="210"/>
                      </a:cubicBezTo>
                      <a:close/>
                    </a:path>
                  </a:pathLst>
                </a:custGeom>
                <a:solidFill>
                  <a:srgbClr val="A347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b="1"/>
                </a:p>
              </p:txBody>
            </p:sp>
            <p:sp>
              <p:nvSpPr>
                <p:cNvPr id="1227" name="Freeform 5"/>
                <p:cNvSpPr>
                  <a:spLocks noChangeAspect="1"/>
                </p:cNvSpPr>
                <p:nvPr/>
              </p:nvSpPr>
              <p:spPr bwMode="auto">
                <a:xfrm>
                  <a:off x="4095" y="3563"/>
                  <a:ext cx="147" cy="141"/>
                </a:xfrm>
                <a:custGeom>
                  <a:avLst/>
                  <a:gdLst>
                    <a:gd name="T0" fmla="*/ 147 w 147"/>
                    <a:gd name="T1" fmla="*/ 12 h 141"/>
                    <a:gd name="T2" fmla="*/ 19 w 147"/>
                    <a:gd name="T3" fmla="*/ 141 h 141"/>
                    <a:gd name="T4" fmla="*/ 147 w 147"/>
                    <a:gd name="T5" fmla="*/ 12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7" h="141">
                      <a:moveTo>
                        <a:pt x="147" y="12"/>
                      </a:moveTo>
                      <a:cubicBezTo>
                        <a:pt x="103" y="0"/>
                        <a:pt x="0" y="63"/>
                        <a:pt x="19" y="141"/>
                      </a:cubicBezTo>
                      <a:cubicBezTo>
                        <a:pt x="21" y="64"/>
                        <a:pt x="97" y="19"/>
                        <a:pt x="147" y="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b="1"/>
                </a:p>
              </p:txBody>
            </p:sp>
            <p:sp>
              <p:nvSpPr>
                <p:cNvPr id="1228" name="Oval 6"/>
                <p:cNvSpPr>
                  <a:spLocks noChangeAspect="1" noChangeArrowheads="1"/>
                </p:cNvSpPr>
                <p:nvPr/>
              </p:nvSpPr>
              <p:spPr bwMode="auto">
                <a:xfrm>
                  <a:off x="4320" y="3792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b="1"/>
                </a:p>
              </p:txBody>
            </p:sp>
            <p:sp>
              <p:nvSpPr>
                <p:cNvPr id="1229" name="Oval 7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" y="3792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b="1"/>
                </a:p>
              </p:txBody>
            </p:sp>
            <p:sp>
              <p:nvSpPr>
                <p:cNvPr id="1230" name="Oval 8"/>
                <p:cNvSpPr>
                  <a:spLocks noChangeAspect="1" noChangeArrowheads="1"/>
                </p:cNvSpPr>
                <p:nvPr/>
              </p:nvSpPr>
              <p:spPr bwMode="auto">
                <a:xfrm>
                  <a:off x="4272" y="3792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b="1"/>
                </a:p>
              </p:txBody>
            </p:sp>
            <p:sp>
              <p:nvSpPr>
                <p:cNvPr id="1231" name="Oval 9"/>
                <p:cNvSpPr>
                  <a:spLocks noChangeAspect="1" noChangeArrowheads="1"/>
                </p:cNvSpPr>
                <p:nvPr/>
              </p:nvSpPr>
              <p:spPr bwMode="auto">
                <a:xfrm>
                  <a:off x="4201" y="3721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b="1"/>
                </a:p>
              </p:txBody>
            </p:sp>
            <p:sp>
              <p:nvSpPr>
                <p:cNvPr id="1232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153" y="3769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b="1"/>
                </a:p>
              </p:txBody>
            </p:sp>
            <p:sp>
              <p:nvSpPr>
                <p:cNvPr id="1233" name="Oval 11"/>
                <p:cNvSpPr>
                  <a:spLocks noChangeAspect="1" noChangeArrowheads="1"/>
                </p:cNvSpPr>
                <p:nvPr/>
              </p:nvSpPr>
              <p:spPr bwMode="auto">
                <a:xfrm>
                  <a:off x="4105" y="3721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b="1"/>
                </a:p>
              </p:txBody>
            </p:sp>
            <p:sp>
              <p:nvSpPr>
                <p:cNvPr id="1234" name="Oval 12"/>
                <p:cNvSpPr>
                  <a:spLocks noChangeAspect="1" noChangeArrowheads="1"/>
                </p:cNvSpPr>
                <p:nvPr/>
              </p:nvSpPr>
              <p:spPr bwMode="auto">
                <a:xfrm>
                  <a:off x="4153" y="3721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b="1"/>
                </a:p>
              </p:txBody>
            </p:sp>
            <p:sp>
              <p:nvSpPr>
                <p:cNvPr id="1235" name="Oval 13"/>
                <p:cNvSpPr>
                  <a:spLocks noChangeAspect="1" noChangeArrowheads="1"/>
                </p:cNvSpPr>
                <p:nvPr/>
              </p:nvSpPr>
              <p:spPr bwMode="auto">
                <a:xfrm>
                  <a:off x="4368" y="3744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b="1"/>
                </a:p>
              </p:txBody>
            </p:sp>
            <p:sp>
              <p:nvSpPr>
                <p:cNvPr id="1236" name="Oval 14"/>
                <p:cNvSpPr>
                  <a:spLocks noChangeAspect="1" noChangeArrowheads="1"/>
                </p:cNvSpPr>
                <p:nvPr/>
              </p:nvSpPr>
              <p:spPr bwMode="auto">
                <a:xfrm>
                  <a:off x="4272" y="3744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b="1"/>
                </a:p>
              </p:txBody>
            </p:sp>
            <p:sp>
              <p:nvSpPr>
                <p:cNvPr id="1237" name="Oval 15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" y="3696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b="1"/>
                </a:p>
              </p:txBody>
            </p:sp>
            <p:sp>
              <p:nvSpPr>
                <p:cNvPr id="1238" name="Oval 16"/>
                <p:cNvSpPr>
                  <a:spLocks noChangeAspect="1" noChangeArrowheads="1"/>
                </p:cNvSpPr>
                <p:nvPr/>
              </p:nvSpPr>
              <p:spPr bwMode="auto">
                <a:xfrm>
                  <a:off x="4272" y="3696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b="1"/>
                </a:p>
              </p:txBody>
            </p:sp>
            <p:sp>
              <p:nvSpPr>
                <p:cNvPr id="1239" name="Oval 17"/>
                <p:cNvSpPr>
                  <a:spLocks noChangeAspect="1" noChangeArrowheads="1"/>
                </p:cNvSpPr>
                <p:nvPr/>
              </p:nvSpPr>
              <p:spPr bwMode="auto">
                <a:xfrm>
                  <a:off x="4297" y="360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b="1"/>
                </a:p>
              </p:txBody>
            </p:sp>
            <p:sp>
              <p:nvSpPr>
                <p:cNvPr id="1240" name="Oval 18"/>
                <p:cNvSpPr>
                  <a:spLocks noChangeAspect="1" noChangeArrowheads="1"/>
                </p:cNvSpPr>
                <p:nvPr/>
              </p:nvSpPr>
              <p:spPr bwMode="auto">
                <a:xfrm>
                  <a:off x="4249" y="3648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b="1"/>
                </a:p>
              </p:txBody>
            </p:sp>
            <p:sp>
              <p:nvSpPr>
                <p:cNvPr id="1241" name="Oval 19"/>
                <p:cNvSpPr>
                  <a:spLocks noChangeAspect="1" noChangeArrowheads="1"/>
                </p:cNvSpPr>
                <p:nvPr/>
              </p:nvSpPr>
              <p:spPr bwMode="auto">
                <a:xfrm>
                  <a:off x="4201" y="360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b="1"/>
                </a:p>
              </p:txBody>
            </p:sp>
            <p:sp>
              <p:nvSpPr>
                <p:cNvPr id="1242" name="Oval 20"/>
                <p:cNvSpPr>
                  <a:spLocks noChangeAspect="1" noChangeArrowheads="1"/>
                </p:cNvSpPr>
                <p:nvPr/>
              </p:nvSpPr>
              <p:spPr bwMode="auto">
                <a:xfrm>
                  <a:off x="4249" y="360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b="1"/>
                </a:p>
              </p:txBody>
            </p:sp>
            <p:sp>
              <p:nvSpPr>
                <p:cNvPr id="1243" name="Oval 21"/>
                <p:cNvSpPr>
                  <a:spLocks noChangeAspect="1" noChangeArrowheads="1"/>
                </p:cNvSpPr>
                <p:nvPr/>
              </p:nvSpPr>
              <p:spPr bwMode="auto">
                <a:xfrm>
                  <a:off x="4348" y="3676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b="1"/>
                </a:p>
              </p:txBody>
            </p:sp>
            <p:sp>
              <p:nvSpPr>
                <p:cNvPr id="1244" name="Oval 22"/>
                <p:cNvSpPr>
                  <a:spLocks noChangeAspect="1" noChangeArrowheads="1"/>
                </p:cNvSpPr>
                <p:nvPr/>
              </p:nvSpPr>
              <p:spPr bwMode="auto">
                <a:xfrm>
                  <a:off x="4300" y="3724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b="1"/>
                </a:p>
              </p:txBody>
            </p:sp>
            <p:sp>
              <p:nvSpPr>
                <p:cNvPr id="1245" name="Oval 23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" y="3648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b="1"/>
                </a:p>
              </p:txBody>
            </p:sp>
            <p:sp>
              <p:nvSpPr>
                <p:cNvPr id="1246" name="Oval 24"/>
                <p:cNvSpPr>
                  <a:spLocks noChangeAspect="1" noChangeArrowheads="1"/>
                </p:cNvSpPr>
                <p:nvPr/>
              </p:nvSpPr>
              <p:spPr bwMode="auto">
                <a:xfrm>
                  <a:off x="4300" y="3676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b="1"/>
                </a:p>
              </p:txBody>
            </p:sp>
            <p:sp>
              <p:nvSpPr>
                <p:cNvPr id="1247" name="Oval 25"/>
                <p:cNvSpPr>
                  <a:spLocks noChangeAspect="1" noChangeArrowheads="1"/>
                </p:cNvSpPr>
                <p:nvPr/>
              </p:nvSpPr>
              <p:spPr bwMode="auto">
                <a:xfrm>
                  <a:off x="4151" y="3801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b="1"/>
                </a:p>
              </p:txBody>
            </p:sp>
            <p:sp>
              <p:nvSpPr>
                <p:cNvPr id="1248" name="Oval 26"/>
                <p:cNvSpPr>
                  <a:spLocks noChangeAspect="1" noChangeArrowheads="1"/>
                </p:cNvSpPr>
                <p:nvPr/>
              </p:nvSpPr>
              <p:spPr bwMode="auto">
                <a:xfrm>
                  <a:off x="4250" y="3829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b="1"/>
                </a:p>
              </p:txBody>
            </p:sp>
            <p:sp>
              <p:nvSpPr>
                <p:cNvPr id="1249" name="Oval 27"/>
                <p:cNvSpPr>
                  <a:spLocks noChangeAspect="1" noChangeArrowheads="1"/>
                </p:cNvSpPr>
                <p:nvPr/>
              </p:nvSpPr>
              <p:spPr bwMode="auto">
                <a:xfrm>
                  <a:off x="4272" y="384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b="1"/>
                </a:p>
              </p:txBody>
            </p:sp>
            <p:sp>
              <p:nvSpPr>
                <p:cNvPr id="1250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4202" y="3829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b="1"/>
                </a:p>
              </p:txBody>
            </p:sp>
            <p:sp>
              <p:nvSpPr>
                <p:cNvPr id="1251" name="Oval 29"/>
                <p:cNvSpPr>
                  <a:spLocks noChangeAspect="1" noChangeArrowheads="1"/>
                </p:cNvSpPr>
                <p:nvPr/>
              </p:nvSpPr>
              <p:spPr bwMode="auto">
                <a:xfrm>
                  <a:off x="4320" y="3837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b="1"/>
                </a:p>
              </p:txBody>
            </p:sp>
            <p:sp>
              <p:nvSpPr>
                <p:cNvPr id="1252" name="Oval 30"/>
                <p:cNvSpPr>
                  <a:spLocks noChangeAspect="1" noChangeArrowheads="1"/>
                </p:cNvSpPr>
                <p:nvPr/>
              </p:nvSpPr>
              <p:spPr bwMode="auto">
                <a:xfrm>
                  <a:off x="4157" y="3648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b="1"/>
                </a:p>
              </p:txBody>
            </p:sp>
          </p:grpSp>
          <p:grpSp>
            <p:nvGrpSpPr>
              <p:cNvPr id="1220" name="Group 7"/>
              <p:cNvGrpSpPr>
                <a:grpSpLocks noChangeAspect="1"/>
              </p:cNvGrpSpPr>
              <p:nvPr/>
            </p:nvGrpSpPr>
            <p:grpSpPr bwMode="auto">
              <a:xfrm>
                <a:off x="411520" y="3848125"/>
                <a:ext cx="558439" cy="543161"/>
                <a:chOff x="4512" y="2592"/>
                <a:chExt cx="328" cy="320"/>
              </a:xfrm>
            </p:grpSpPr>
            <p:sp>
              <p:nvSpPr>
                <p:cNvPr id="1221" name="Freeform 8"/>
                <p:cNvSpPr>
                  <a:spLocks noChangeAspect="1"/>
                </p:cNvSpPr>
                <p:nvPr/>
              </p:nvSpPr>
              <p:spPr bwMode="auto">
                <a:xfrm>
                  <a:off x="4521" y="2592"/>
                  <a:ext cx="319" cy="320"/>
                </a:xfrm>
                <a:custGeom>
                  <a:avLst/>
                  <a:gdLst>
                    <a:gd name="T0" fmla="*/ 13 w 187"/>
                    <a:gd name="T1" fmla="*/ 114 h 187"/>
                    <a:gd name="T2" fmla="*/ 55 w 187"/>
                    <a:gd name="T3" fmla="*/ 164 h 187"/>
                    <a:gd name="T4" fmla="*/ 167 w 187"/>
                    <a:gd name="T5" fmla="*/ 123 h 187"/>
                    <a:gd name="T6" fmla="*/ 119 w 187"/>
                    <a:gd name="T7" fmla="*/ 10 h 187"/>
                    <a:gd name="T8" fmla="*/ 37 w 187"/>
                    <a:gd name="T9" fmla="*/ 24 h 187"/>
                    <a:gd name="T10" fmla="*/ 13 w 187"/>
                    <a:gd name="T11" fmla="*/ 114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7" h="187">
                      <a:moveTo>
                        <a:pt x="13" y="114"/>
                      </a:moveTo>
                      <a:cubicBezTo>
                        <a:pt x="20" y="139"/>
                        <a:pt x="38" y="156"/>
                        <a:pt x="55" y="164"/>
                      </a:cubicBezTo>
                      <a:cubicBezTo>
                        <a:pt x="78" y="175"/>
                        <a:pt x="146" y="187"/>
                        <a:pt x="167" y="123"/>
                      </a:cubicBezTo>
                      <a:cubicBezTo>
                        <a:pt x="187" y="56"/>
                        <a:pt x="143" y="18"/>
                        <a:pt x="119" y="10"/>
                      </a:cubicBezTo>
                      <a:cubicBezTo>
                        <a:pt x="89" y="0"/>
                        <a:pt x="58" y="4"/>
                        <a:pt x="37" y="24"/>
                      </a:cubicBezTo>
                      <a:cubicBezTo>
                        <a:pt x="17" y="42"/>
                        <a:pt x="0" y="68"/>
                        <a:pt x="13" y="114"/>
                      </a:cubicBezTo>
                    </a:path>
                  </a:pathLst>
                </a:cu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b="1"/>
                </a:p>
              </p:txBody>
            </p:sp>
            <p:sp>
              <p:nvSpPr>
                <p:cNvPr id="1222" name="Freeform 9"/>
                <p:cNvSpPr>
                  <a:spLocks noChangeAspect="1"/>
                </p:cNvSpPr>
                <p:nvPr/>
              </p:nvSpPr>
              <p:spPr bwMode="auto">
                <a:xfrm>
                  <a:off x="4512" y="2613"/>
                  <a:ext cx="132" cy="181"/>
                </a:xfrm>
                <a:custGeom>
                  <a:avLst/>
                  <a:gdLst>
                    <a:gd name="T0" fmla="*/ 731 w 731"/>
                    <a:gd name="T1" fmla="*/ 0 h 1010"/>
                    <a:gd name="T2" fmla="*/ 240 w 731"/>
                    <a:gd name="T3" fmla="*/ 1010 h 1010"/>
                    <a:gd name="T4" fmla="*/ 731 w 731"/>
                    <a:gd name="T5" fmla="*/ 0 h 10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31" h="1010">
                      <a:moveTo>
                        <a:pt x="731" y="0"/>
                      </a:moveTo>
                      <a:cubicBezTo>
                        <a:pt x="299" y="26"/>
                        <a:pt x="0" y="639"/>
                        <a:pt x="240" y="1010"/>
                      </a:cubicBezTo>
                      <a:cubicBezTo>
                        <a:pt x="94" y="584"/>
                        <a:pt x="306" y="134"/>
                        <a:pt x="73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b="1"/>
                </a:p>
              </p:txBody>
            </p:sp>
            <p:sp>
              <p:nvSpPr>
                <p:cNvPr id="1223" name="Freeform 10"/>
                <p:cNvSpPr>
                  <a:spLocks noChangeAspect="1"/>
                </p:cNvSpPr>
                <p:nvPr/>
              </p:nvSpPr>
              <p:spPr bwMode="auto">
                <a:xfrm rot="14838809">
                  <a:off x="4568" y="2657"/>
                  <a:ext cx="239" cy="220"/>
                </a:xfrm>
                <a:custGeom>
                  <a:avLst/>
                  <a:gdLst>
                    <a:gd name="T0" fmla="*/ 33 w 140"/>
                    <a:gd name="T1" fmla="*/ 118 h 128"/>
                    <a:gd name="T2" fmla="*/ 80 w 140"/>
                    <a:gd name="T3" fmla="*/ 122 h 128"/>
                    <a:gd name="T4" fmla="*/ 121 w 140"/>
                    <a:gd name="T5" fmla="*/ 44 h 128"/>
                    <a:gd name="T6" fmla="*/ 39 w 140"/>
                    <a:gd name="T7" fmla="*/ 10 h 128"/>
                    <a:gd name="T8" fmla="*/ 2 w 140"/>
                    <a:gd name="T9" fmla="*/ 59 h 128"/>
                    <a:gd name="T10" fmla="*/ 33 w 140"/>
                    <a:gd name="T11" fmla="*/ 11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0" h="128">
                      <a:moveTo>
                        <a:pt x="33" y="118"/>
                      </a:moveTo>
                      <a:cubicBezTo>
                        <a:pt x="49" y="128"/>
                        <a:pt x="67" y="127"/>
                        <a:pt x="80" y="122"/>
                      </a:cubicBezTo>
                      <a:cubicBezTo>
                        <a:pt x="98" y="116"/>
                        <a:pt x="140" y="88"/>
                        <a:pt x="121" y="44"/>
                      </a:cubicBezTo>
                      <a:cubicBezTo>
                        <a:pt x="99" y="0"/>
                        <a:pt x="57" y="2"/>
                        <a:pt x="39" y="10"/>
                      </a:cubicBezTo>
                      <a:cubicBezTo>
                        <a:pt x="19" y="20"/>
                        <a:pt x="4" y="38"/>
                        <a:pt x="2" y="59"/>
                      </a:cubicBezTo>
                      <a:cubicBezTo>
                        <a:pt x="0" y="79"/>
                        <a:pt x="3" y="100"/>
                        <a:pt x="33" y="118"/>
                      </a:cubicBezTo>
                    </a:path>
                  </a:pathLst>
                </a:custGeom>
                <a:solidFill>
                  <a:srgbClr val="0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b="1"/>
                </a:p>
              </p:txBody>
            </p:sp>
            <p:sp>
              <p:nvSpPr>
                <p:cNvPr id="1224" name="Freeform 11"/>
                <p:cNvSpPr>
                  <a:spLocks noChangeAspect="1"/>
                </p:cNvSpPr>
                <p:nvPr/>
              </p:nvSpPr>
              <p:spPr bwMode="auto">
                <a:xfrm rot="20945416">
                  <a:off x="4585" y="2719"/>
                  <a:ext cx="73" cy="117"/>
                </a:xfrm>
                <a:custGeom>
                  <a:avLst/>
                  <a:gdLst>
                    <a:gd name="T0" fmla="*/ 43 w 43"/>
                    <a:gd name="T1" fmla="*/ 0 h 68"/>
                    <a:gd name="T2" fmla="*/ 18 w 43"/>
                    <a:gd name="T3" fmla="*/ 68 h 68"/>
                    <a:gd name="T4" fmla="*/ 43 w 43"/>
                    <a:gd name="T5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" h="68">
                      <a:moveTo>
                        <a:pt x="43" y="0"/>
                      </a:moveTo>
                      <a:cubicBezTo>
                        <a:pt x="11" y="6"/>
                        <a:pt x="0" y="50"/>
                        <a:pt x="18" y="68"/>
                      </a:cubicBezTo>
                      <a:cubicBezTo>
                        <a:pt x="6" y="38"/>
                        <a:pt x="23" y="11"/>
                        <a:pt x="43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b="1"/>
                </a:p>
              </p:txBody>
            </p:sp>
          </p:grpSp>
        </p:grpSp>
        <p:grpSp>
          <p:nvGrpSpPr>
            <p:cNvPr id="904" name="Group 903"/>
            <p:cNvGrpSpPr/>
            <p:nvPr/>
          </p:nvGrpSpPr>
          <p:grpSpPr>
            <a:xfrm>
              <a:off x="1835975" y="3921578"/>
              <a:ext cx="1027695" cy="977367"/>
              <a:chOff x="1859276" y="3395630"/>
              <a:chExt cx="1027695" cy="977367"/>
            </a:xfrm>
          </p:grpSpPr>
          <p:grpSp>
            <p:nvGrpSpPr>
              <p:cNvPr id="1035" name="Group 1034"/>
              <p:cNvGrpSpPr>
                <a:grpSpLocks noChangeAspect="1"/>
              </p:cNvGrpSpPr>
              <p:nvPr/>
            </p:nvGrpSpPr>
            <p:grpSpPr bwMode="auto">
              <a:xfrm>
                <a:off x="1968438" y="3395630"/>
                <a:ext cx="593134" cy="593134"/>
                <a:chOff x="2688" y="3562"/>
                <a:chExt cx="374" cy="374"/>
              </a:xfrm>
            </p:grpSpPr>
            <p:sp>
              <p:nvSpPr>
                <p:cNvPr id="1158" name="Freeform 1157"/>
                <p:cNvSpPr>
                  <a:spLocks noChangeAspect="1"/>
                </p:cNvSpPr>
                <p:nvPr/>
              </p:nvSpPr>
              <p:spPr bwMode="auto">
                <a:xfrm>
                  <a:off x="2688" y="3562"/>
                  <a:ext cx="374" cy="374"/>
                </a:xfrm>
                <a:custGeom>
                  <a:avLst/>
                  <a:gdLst>
                    <a:gd name="T0" fmla="*/ 13 w 187"/>
                    <a:gd name="T1" fmla="*/ 114 h 187"/>
                    <a:gd name="T2" fmla="*/ 55 w 187"/>
                    <a:gd name="T3" fmla="*/ 164 h 187"/>
                    <a:gd name="T4" fmla="*/ 167 w 187"/>
                    <a:gd name="T5" fmla="*/ 123 h 187"/>
                    <a:gd name="T6" fmla="*/ 119 w 187"/>
                    <a:gd name="T7" fmla="*/ 10 h 187"/>
                    <a:gd name="T8" fmla="*/ 37 w 187"/>
                    <a:gd name="T9" fmla="*/ 24 h 187"/>
                    <a:gd name="T10" fmla="*/ 13 w 187"/>
                    <a:gd name="T11" fmla="*/ 114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7" h="187">
                      <a:moveTo>
                        <a:pt x="13" y="114"/>
                      </a:moveTo>
                      <a:cubicBezTo>
                        <a:pt x="20" y="139"/>
                        <a:pt x="38" y="156"/>
                        <a:pt x="55" y="164"/>
                      </a:cubicBezTo>
                      <a:cubicBezTo>
                        <a:pt x="78" y="175"/>
                        <a:pt x="146" y="187"/>
                        <a:pt x="167" y="123"/>
                      </a:cubicBezTo>
                      <a:cubicBezTo>
                        <a:pt x="187" y="56"/>
                        <a:pt x="143" y="18"/>
                        <a:pt x="119" y="10"/>
                      </a:cubicBezTo>
                      <a:cubicBezTo>
                        <a:pt x="89" y="0"/>
                        <a:pt x="58" y="4"/>
                        <a:pt x="37" y="24"/>
                      </a:cubicBezTo>
                      <a:cubicBezTo>
                        <a:pt x="17" y="42"/>
                        <a:pt x="0" y="68"/>
                        <a:pt x="13" y="114"/>
                      </a:cubicBezTo>
                    </a:path>
                  </a:pathLst>
                </a:custGeom>
                <a:solidFill>
                  <a:srgbClr val="CC9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59" name="Freeform 1158"/>
                <p:cNvSpPr>
                  <a:spLocks noChangeAspect="1"/>
                </p:cNvSpPr>
                <p:nvPr/>
              </p:nvSpPr>
              <p:spPr bwMode="auto">
                <a:xfrm>
                  <a:off x="2736" y="3600"/>
                  <a:ext cx="232" cy="288"/>
                </a:xfrm>
                <a:custGeom>
                  <a:avLst/>
                  <a:gdLst>
                    <a:gd name="T0" fmla="*/ 4 w 120"/>
                    <a:gd name="T1" fmla="*/ 54 h 149"/>
                    <a:gd name="T2" fmla="*/ 16 w 120"/>
                    <a:gd name="T3" fmla="*/ 42 h 149"/>
                    <a:gd name="T4" fmla="*/ 34 w 120"/>
                    <a:gd name="T5" fmla="*/ 30 h 149"/>
                    <a:gd name="T6" fmla="*/ 54 w 120"/>
                    <a:gd name="T7" fmla="*/ 26 h 149"/>
                    <a:gd name="T8" fmla="*/ 63 w 120"/>
                    <a:gd name="T9" fmla="*/ 11 h 149"/>
                    <a:gd name="T10" fmla="*/ 83 w 120"/>
                    <a:gd name="T11" fmla="*/ 2 h 149"/>
                    <a:gd name="T12" fmla="*/ 111 w 120"/>
                    <a:gd name="T13" fmla="*/ 9 h 149"/>
                    <a:gd name="T14" fmla="*/ 120 w 120"/>
                    <a:gd name="T15" fmla="*/ 43 h 149"/>
                    <a:gd name="T16" fmla="*/ 106 w 120"/>
                    <a:gd name="T17" fmla="*/ 55 h 149"/>
                    <a:gd name="T18" fmla="*/ 113 w 120"/>
                    <a:gd name="T19" fmla="*/ 76 h 149"/>
                    <a:gd name="T20" fmla="*/ 85 w 120"/>
                    <a:gd name="T21" fmla="*/ 98 h 149"/>
                    <a:gd name="T22" fmla="*/ 89 w 120"/>
                    <a:gd name="T23" fmla="*/ 116 h 149"/>
                    <a:gd name="T24" fmla="*/ 101 w 120"/>
                    <a:gd name="T25" fmla="*/ 123 h 149"/>
                    <a:gd name="T26" fmla="*/ 108 w 120"/>
                    <a:gd name="T27" fmla="*/ 124 h 149"/>
                    <a:gd name="T28" fmla="*/ 115 w 120"/>
                    <a:gd name="T29" fmla="*/ 140 h 149"/>
                    <a:gd name="T30" fmla="*/ 102 w 120"/>
                    <a:gd name="T31" fmla="*/ 142 h 149"/>
                    <a:gd name="T32" fmla="*/ 93 w 120"/>
                    <a:gd name="T33" fmla="*/ 147 h 149"/>
                    <a:gd name="T34" fmla="*/ 82 w 120"/>
                    <a:gd name="T35" fmla="*/ 143 h 149"/>
                    <a:gd name="T36" fmla="*/ 72 w 120"/>
                    <a:gd name="T37" fmla="*/ 120 h 149"/>
                    <a:gd name="T38" fmla="*/ 75 w 120"/>
                    <a:gd name="T39" fmla="*/ 86 h 149"/>
                    <a:gd name="T40" fmla="*/ 106 w 120"/>
                    <a:gd name="T41" fmla="*/ 55 h 149"/>
                    <a:gd name="T42" fmla="*/ 96 w 120"/>
                    <a:gd name="T43" fmla="*/ 42 h 149"/>
                    <a:gd name="T44" fmla="*/ 88 w 120"/>
                    <a:gd name="T45" fmla="*/ 31 h 149"/>
                    <a:gd name="T46" fmla="*/ 74 w 120"/>
                    <a:gd name="T47" fmla="*/ 33 h 149"/>
                    <a:gd name="T48" fmla="*/ 54 w 120"/>
                    <a:gd name="T49" fmla="*/ 27 h 149"/>
                    <a:gd name="T50" fmla="*/ 46 w 120"/>
                    <a:gd name="T51" fmla="*/ 63 h 149"/>
                    <a:gd name="T52" fmla="*/ 32 w 120"/>
                    <a:gd name="T53" fmla="*/ 73 h 149"/>
                    <a:gd name="T54" fmla="*/ 31 w 120"/>
                    <a:gd name="T55" fmla="*/ 97 h 149"/>
                    <a:gd name="T56" fmla="*/ 2 w 120"/>
                    <a:gd name="T57" fmla="*/ 74 h 149"/>
                    <a:gd name="T58" fmla="*/ 4 w 120"/>
                    <a:gd name="T59" fmla="*/ 54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20" h="149">
                      <a:moveTo>
                        <a:pt x="4" y="54"/>
                      </a:moveTo>
                      <a:cubicBezTo>
                        <a:pt x="8" y="46"/>
                        <a:pt x="8" y="55"/>
                        <a:pt x="16" y="42"/>
                      </a:cubicBezTo>
                      <a:cubicBezTo>
                        <a:pt x="22" y="32"/>
                        <a:pt x="27" y="34"/>
                        <a:pt x="34" y="30"/>
                      </a:cubicBezTo>
                      <a:cubicBezTo>
                        <a:pt x="40" y="27"/>
                        <a:pt x="49" y="28"/>
                        <a:pt x="54" y="26"/>
                      </a:cubicBezTo>
                      <a:cubicBezTo>
                        <a:pt x="59" y="24"/>
                        <a:pt x="58" y="14"/>
                        <a:pt x="63" y="11"/>
                      </a:cubicBezTo>
                      <a:cubicBezTo>
                        <a:pt x="68" y="8"/>
                        <a:pt x="75" y="4"/>
                        <a:pt x="83" y="2"/>
                      </a:cubicBezTo>
                      <a:cubicBezTo>
                        <a:pt x="90" y="0"/>
                        <a:pt x="104" y="3"/>
                        <a:pt x="111" y="9"/>
                      </a:cubicBezTo>
                      <a:cubicBezTo>
                        <a:pt x="117" y="15"/>
                        <a:pt x="120" y="36"/>
                        <a:pt x="120" y="43"/>
                      </a:cubicBezTo>
                      <a:cubicBezTo>
                        <a:pt x="119" y="51"/>
                        <a:pt x="108" y="50"/>
                        <a:pt x="106" y="55"/>
                      </a:cubicBezTo>
                      <a:cubicBezTo>
                        <a:pt x="105" y="61"/>
                        <a:pt x="116" y="58"/>
                        <a:pt x="113" y="76"/>
                      </a:cubicBezTo>
                      <a:cubicBezTo>
                        <a:pt x="109" y="95"/>
                        <a:pt x="89" y="92"/>
                        <a:pt x="85" y="98"/>
                      </a:cubicBezTo>
                      <a:cubicBezTo>
                        <a:pt x="81" y="105"/>
                        <a:pt x="86" y="112"/>
                        <a:pt x="89" y="116"/>
                      </a:cubicBezTo>
                      <a:cubicBezTo>
                        <a:pt x="91" y="120"/>
                        <a:pt x="98" y="122"/>
                        <a:pt x="101" y="123"/>
                      </a:cubicBezTo>
                      <a:cubicBezTo>
                        <a:pt x="104" y="124"/>
                        <a:pt x="103" y="122"/>
                        <a:pt x="108" y="124"/>
                      </a:cubicBezTo>
                      <a:cubicBezTo>
                        <a:pt x="113" y="127"/>
                        <a:pt x="116" y="132"/>
                        <a:pt x="115" y="140"/>
                      </a:cubicBezTo>
                      <a:cubicBezTo>
                        <a:pt x="114" y="149"/>
                        <a:pt x="106" y="141"/>
                        <a:pt x="102" y="142"/>
                      </a:cubicBezTo>
                      <a:cubicBezTo>
                        <a:pt x="99" y="144"/>
                        <a:pt x="96" y="147"/>
                        <a:pt x="93" y="147"/>
                      </a:cubicBezTo>
                      <a:cubicBezTo>
                        <a:pt x="90" y="147"/>
                        <a:pt x="86" y="148"/>
                        <a:pt x="82" y="143"/>
                      </a:cubicBezTo>
                      <a:cubicBezTo>
                        <a:pt x="79" y="139"/>
                        <a:pt x="73" y="129"/>
                        <a:pt x="72" y="120"/>
                      </a:cubicBezTo>
                      <a:cubicBezTo>
                        <a:pt x="71" y="110"/>
                        <a:pt x="70" y="97"/>
                        <a:pt x="75" y="86"/>
                      </a:cubicBezTo>
                      <a:cubicBezTo>
                        <a:pt x="81" y="75"/>
                        <a:pt x="104" y="79"/>
                        <a:pt x="106" y="55"/>
                      </a:cubicBezTo>
                      <a:cubicBezTo>
                        <a:pt x="110" y="48"/>
                        <a:pt x="99" y="46"/>
                        <a:pt x="96" y="42"/>
                      </a:cubicBezTo>
                      <a:cubicBezTo>
                        <a:pt x="93" y="38"/>
                        <a:pt x="91" y="32"/>
                        <a:pt x="88" y="31"/>
                      </a:cubicBezTo>
                      <a:cubicBezTo>
                        <a:pt x="84" y="29"/>
                        <a:pt x="80" y="33"/>
                        <a:pt x="74" y="33"/>
                      </a:cubicBezTo>
                      <a:cubicBezTo>
                        <a:pt x="68" y="32"/>
                        <a:pt x="58" y="22"/>
                        <a:pt x="54" y="27"/>
                      </a:cubicBezTo>
                      <a:cubicBezTo>
                        <a:pt x="49" y="32"/>
                        <a:pt x="49" y="55"/>
                        <a:pt x="46" y="63"/>
                      </a:cubicBezTo>
                      <a:cubicBezTo>
                        <a:pt x="42" y="70"/>
                        <a:pt x="35" y="67"/>
                        <a:pt x="32" y="73"/>
                      </a:cubicBezTo>
                      <a:cubicBezTo>
                        <a:pt x="30" y="79"/>
                        <a:pt x="41" y="92"/>
                        <a:pt x="31" y="97"/>
                      </a:cubicBezTo>
                      <a:cubicBezTo>
                        <a:pt x="0" y="111"/>
                        <a:pt x="3" y="69"/>
                        <a:pt x="2" y="74"/>
                      </a:cubicBezTo>
                      <a:cubicBezTo>
                        <a:pt x="2" y="74"/>
                        <a:pt x="2" y="58"/>
                        <a:pt x="4" y="54"/>
                      </a:cubicBezTo>
                    </a:path>
                  </a:pathLst>
                </a:custGeom>
                <a:solidFill>
                  <a:srgbClr val="710E9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60" name="Oval 1159"/>
                <p:cNvSpPr>
                  <a:spLocks noChangeAspect="1" noChangeArrowheads="1"/>
                </p:cNvSpPr>
                <p:nvPr/>
              </p:nvSpPr>
              <p:spPr bwMode="auto">
                <a:xfrm>
                  <a:off x="2743" y="3801"/>
                  <a:ext cx="40" cy="40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61" name="Oval 1160"/>
                <p:cNvSpPr>
                  <a:spLocks noChangeAspect="1" noChangeArrowheads="1"/>
                </p:cNvSpPr>
                <p:nvPr/>
              </p:nvSpPr>
              <p:spPr bwMode="auto">
                <a:xfrm>
                  <a:off x="2872" y="3799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62" name="Oval 1161"/>
                <p:cNvSpPr>
                  <a:spLocks noChangeAspect="1" noChangeArrowheads="1"/>
                </p:cNvSpPr>
                <p:nvPr/>
              </p:nvSpPr>
              <p:spPr bwMode="auto">
                <a:xfrm>
                  <a:off x="2791" y="377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63" name="Oval 1162"/>
                <p:cNvSpPr>
                  <a:spLocks noChangeAspect="1" noChangeArrowheads="1"/>
                </p:cNvSpPr>
                <p:nvPr/>
              </p:nvSpPr>
              <p:spPr bwMode="auto">
                <a:xfrm>
                  <a:off x="2839" y="377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64" name="Oval 1163"/>
                <p:cNvSpPr>
                  <a:spLocks noChangeAspect="1" noChangeArrowheads="1"/>
                </p:cNvSpPr>
                <p:nvPr/>
              </p:nvSpPr>
              <p:spPr bwMode="auto">
                <a:xfrm>
                  <a:off x="2935" y="377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65" name="Oval 1164"/>
                <p:cNvSpPr>
                  <a:spLocks noChangeAspect="1" noChangeArrowheads="1"/>
                </p:cNvSpPr>
                <p:nvPr/>
              </p:nvSpPr>
              <p:spPr bwMode="auto">
                <a:xfrm>
                  <a:off x="2727" y="3728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66" name="Oval 1165"/>
                <p:cNvSpPr>
                  <a:spLocks noChangeAspect="1" noChangeArrowheads="1"/>
                </p:cNvSpPr>
                <p:nvPr/>
              </p:nvSpPr>
              <p:spPr bwMode="auto">
                <a:xfrm>
                  <a:off x="2887" y="377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67" name="Oval 1166"/>
                <p:cNvSpPr>
                  <a:spLocks noChangeAspect="1" noChangeArrowheads="1"/>
                </p:cNvSpPr>
                <p:nvPr/>
              </p:nvSpPr>
              <p:spPr bwMode="auto">
                <a:xfrm>
                  <a:off x="2804" y="3827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68" name="Oval 1167"/>
                <p:cNvSpPr>
                  <a:spLocks noChangeAspect="1" noChangeArrowheads="1"/>
                </p:cNvSpPr>
                <p:nvPr/>
              </p:nvSpPr>
              <p:spPr bwMode="auto">
                <a:xfrm>
                  <a:off x="2944" y="3829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69" name="Oval 1168"/>
                <p:cNvSpPr>
                  <a:spLocks noChangeAspect="1" noChangeArrowheads="1"/>
                </p:cNvSpPr>
                <p:nvPr/>
              </p:nvSpPr>
              <p:spPr bwMode="auto">
                <a:xfrm>
                  <a:off x="2959" y="380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70" name="Oval 1169"/>
                <p:cNvSpPr>
                  <a:spLocks noChangeAspect="1" noChangeArrowheads="1"/>
                </p:cNvSpPr>
                <p:nvPr/>
              </p:nvSpPr>
              <p:spPr bwMode="auto">
                <a:xfrm>
                  <a:off x="2861" y="3756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71" name="Oval 1170"/>
                <p:cNvSpPr>
                  <a:spLocks noChangeAspect="1" noChangeArrowheads="1"/>
                </p:cNvSpPr>
                <p:nvPr/>
              </p:nvSpPr>
              <p:spPr bwMode="auto">
                <a:xfrm>
                  <a:off x="2800" y="3734"/>
                  <a:ext cx="40" cy="40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72" name="Oval 1171"/>
                <p:cNvSpPr>
                  <a:spLocks noChangeAspect="1" noChangeArrowheads="1"/>
                </p:cNvSpPr>
                <p:nvPr/>
              </p:nvSpPr>
              <p:spPr bwMode="auto">
                <a:xfrm>
                  <a:off x="2818" y="3793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73" name="Oval 1172"/>
                <p:cNvSpPr>
                  <a:spLocks noChangeAspect="1" noChangeArrowheads="1"/>
                </p:cNvSpPr>
                <p:nvPr/>
              </p:nvSpPr>
              <p:spPr bwMode="auto">
                <a:xfrm>
                  <a:off x="2971" y="3759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74" name="Oval 1173"/>
                <p:cNvSpPr>
                  <a:spLocks noChangeAspect="1" noChangeArrowheads="1"/>
                </p:cNvSpPr>
                <p:nvPr/>
              </p:nvSpPr>
              <p:spPr bwMode="auto">
                <a:xfrm>
                  <a:off x="2866" y="3855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75" name="Oval 1174"/>
                <p:cNvSpPr>
                  <a:spLocks noChangeAspect="1" noChangeArrowheads="1"/>
                </p:cNvSpPr>
                <p:nvPr/>
              </p:nvSpPr>
              <p:spPr bwMode="auto">
                <a:xfrm>
                  <a:off x="2835" y="383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76" name="Oval 1175"/>
                <p:cNvSpPr>
                  <a:spLocks noChangeAspect="1" noChangeArrowheads="1"/>
                </p:cNvSpPr>
                <p:nvPr/>
              </p:nvSpPr>
              <p:spPr bwMode="auto">
                <a:xfrm>
                  <a:off x="2914" y="3796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77" name="Oval 1176"/>
                <p:cNvSpPr>
                  <a:spLocks noChangeAspect="1" noChangeArrowheads="1"/>
                </p:cNvSpPr>
                <p:nvPr/>
              </p:nvSpPr>
              <p:spPr bwMode="auto">
                <a:xfrm>
                  <a:off x="2779" y="3683"/>
                  <a:ext cx="40" cy="40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78" name="Oval 1177"/>
                <p:cNvSpPr>
                  <a:spLocks noChangeAspect="1" noChangeArrowheads="1"/>
                </p:cNvSpPr>
                <p:nvPr/>
              </p:nvSpPr>
              <p:spPr bwMode="auto">
                <a:xfrm>
                  <a:off x="2743" y="3630"/>
                  <a:ext cx="40" cy="40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79" name="Oval 1178"/>
                <p:cNvSpPr>
                  <a:spLocks noChangeAspect="1" noChangeArrowheads="1"/>
                </p:cNvSpPr>
                <p:nvPr/>
              </p:nvSpPr>
              <p:spPr bwMode="auto">
                <a:xfrm>
                  <a:off x="2920" y="3655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80" name="Oval 1179"/>
                <p:cNvSpPr>
                  <a:spLocks noChangeAspect="1" noChangeArrowheads="1"/>
                </p:cNvSpPr>
                <p:nvPr/>
              </p:nvSpPr>
              <p:spPr bwMode="auto">
                <a:xfrm>
                  <a:off x="2839" y="3630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81" name="Oval 1180"/>
                <p:cNvSpPr>
                  <a:spLocks noChangeAspect="1" noChangeArrowheads="1"/>
                </p:cNvSpPr>
                <p:nvPr/>
              </p:nvSpPr>
              <p:spPr bwMode="auto">
                <a:xfrm>
                  <a:off x="2887" y="3630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82" name="Oval 1181"/>
                <p:cNvSpPr>
                  <a:spLocks noChangeAspect="1" noChangeArrowheads="1"/>
                </p:cNvSpPr>
                <p:nvPr/>
              </p:nvSpPr>
              <p:spPr bwMode="auto">
                <a:xfrm>
                  <a:off x="2966" y="362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83" name="Oval 1182"/>
                <p:cNvSpPr>
                  <a:spLocks noChangeAspect="1" noChangeArrowheads="1"/>
                </p:cNvSpPr>
                <p:nvPr/>
              </p:nvSpPr>
              <p:spPr bwMode="auto">
                <a:xfrm>
                  <a:off x="2793" y="3638"/>
                  <a:ext cx="40" cy="40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84" name="Oval 1183"/>
                <p:cNvSpPr>
                  <a:spLocks noChangeAspect="1" noChangeArrowheads="1"/>
                </p:cNvSpPr>
                <p:nvPr/>
              </p:nvSpPr>
              <p:spPr bwMode="auto">
                <a:xfrm>
                  <a:off x="2896" y="3587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85" name="Oval 1184"/>
                <p:cNvSpPr>
                  <a:spLocks noChangeAspect="1" noChangeArrowheads="1"/>
                </p:cNvSpPr>
                <p:nvPr/>
              </p:nvSpPr>
              <p:spPr bwMode="auto">
                <a:xfrm>
                  <a:off x="2793" y="3590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86" name="Oval 1185"/>
                <p:cNvSpPr>
                  <a:spLocks noChangeAspect="1" noChangeArrowheads="1"/>
                </p:cNvSpPr>
                <p:nvPr/>
              </p:nvSpPr>
              <p:spPr bwMode="auto">
                <a:xfrm>
                  <a:off x="2935" y="3630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87" name="Oval 1186"/>
                <p:cNvSpPr>
                  <a:spLocks noChangeAspect="1" noChangeArrowheads="1"/>
                </p:cNvSpPr>
                <p:nvPr/>
              </p:nvSpPr>
              <p:spPr bwMode="auto">
                <a:xfrm>
                  <a:off x="2820" y="3715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88" name="Oval 1187"/>
                <p:cNvSpPr>
                  <a:spLocks noChangeAspect="1" noChangeArrowheads="1"/>
                </p:cNvSpPr>
                <p:nvPr/>
              </p:nvSpPr>
              <p:spPr bwMode="auto">
                <a:xfrm>
                  <a:off x="2743" y="3676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89" name="Oval 1188"/>
                <p:cNvSpPr>
                  <a:spLocks noChangeAspect="1" noChangeArrowheads="1"/>
                </p:cNvSpPr>
                <p:nvPr/>
              </p:nvSpPr>
              <p:spPr bwMode="auto">
                <a:xfrm>
                  <a:off x="2992" y="3685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90" name="Oval 1189"/>
                <p:cNvSpPr>
                  <a:spLocks noChangeAspect="1" noChangeArrowheads="1"/>
                </p:cNvSpPr>
                <p:nvPr/>
              </p:nvSpPr>
              <p:spPr bwMode="auto">
                <a:xfrm>
                  <a:off x="2992" y="3657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91" name="Oval 1190"/>
                <p:cNvSpPr>
                  <a:spLocks noChangeAspect="1" noChangeArrowheads="1"/>
                </p:cNvSpPr>
                <p:nvPr/>
              </p:nvSpPr>
              <p:spPr bwMode="auto">
                <a:xfrm>
                  <a:off x="2909" y="3612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92" name="Oval 1191"/>
                <p:cNvSpPr>
                  <a:spLocks noChangeAspect="1" noChangeArrowheads="1"/>
                </p:cNvSpPr>
                <p:nvPr/>
              </p:nvSpPr>
              <p:spPr bwMode="auto">
                <a:xfrm>
                  <a:off x="2848" y="3590"/>
                  <a:ext cx="40" cy="40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93" name="Oval 1192"/>
                <p:cNvSpPr>
                  <a:spLocks noChangeAspect="1" noChangeArrowheads="1"/>
                </p:cNvSpPr>
                <p:nvPr/>
              </p:nvSpPr>
              <p:spPr bwMode="auto">
                <a:xfrm>
                  <a:off x="2866" y="3649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94" name="Oval 1193"/>
                <p:cNvSpPr>
                  <a:spLocks noChangeAspect="1" noChangeArrowheads="1"/>
                </p:cNvSpPr>
                <p:nvPr/>
              </p:nvSpPr>
              <p:spPr bwMode="auto">
                <a:xfrm>
                  <a:off x="2914" y="3711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95" name="Oval 1194"/>
                <p:cNvSpPr>
                  <a:spLocks noChangeAspect="1" noChangeArrowheads="1"/>
                </p:cNvSpPr>
                <p:nvPr/>
              </p:nvSpPr>
              <p:spPr bwMode="auto">
                <a:xfrm>
                  <a:off x="2883" y="3725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96" name="Oval 1195"/>
                <p:cNvSpPr>
                  <a:spLocks noChangeAspect="1" noChangeArrowheads="1"/>
                </p:cNvSpPr>
                <p:nvPr/>
              </p:nvSpPr>
              <p:spPr bwMode="auto">
                <a:xfrm>
                  <a:off x="2962" y="3652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97" name="Oval 1196"/>
                <p:cNvSpPr>
                  <a:spLocks noChangeAspect="1" noChangeArrowheads="1"/>
                </p:cNvSpPr>
                <p:nvPr/>
              </p:nvSpPr>
              <p:spPr bwMode="auto">
                <a:xfrm>
                  <a:off x="2935" y="360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98" name="Oval 1197"/>
                <p:cNvSpPr>
                  <a:spLocks noChangeAspect="1" noChangeArrowheads="1"/>
                </p:cNvSpPr>
                <p:nvPr/>
              </p:nvSpPr>
              <p:spPr bwMode="auto">
                <a:xfrm>
                  <a:off x="2887" y="3822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99" name="Oval 1198"/>
                <p:cNvSpPr>
                  <a:spLocks noChangeAspect="1" noChangeArrowheads="1"/>
                </p:cNvSpPr>
                <p:nvPr/>
              </p:nvSpPr>
              <p:spPr bwMode="auto">
                <a:xfrm>
                  <a:off x="2935" y="3822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200" name="Oval 1199"/>
                <p:cNvSpPr>
                  <a:spLocks noChangeAspect="1" noChangeArrowheads="1"/>
                </p:cNvSpPr>
                <p:nvPr/>
              </p:nvSpPr>
              <p:spPr bwMode="auto">
                <a:xfrm>
                  <a:off x="2793" y="3782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201" name="Oval 1200"/>
                <p:cNvSpPr>
                  <a:spLocks noChangeAspect="1" noChangeArrowheads="1"/>
                </p:cNvSpPr>
                <p:nvPr/>
              </p:nvSpPr>
              <p:spPr bwMode="auto">
                <a:xfrm>
                  <a:off x="2841" y="3782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202" name="Oval 1201"/>
                <p:cNvSpPr>
                  <a:spLocks noChangeAspect="1" noChangeArrowheads="1"/>
                </p:cNvSpPr>
                <p:nvPr/>
              </p:nvSpPr>
              <p:spPr bwMode="auto">
                <a:xfrm>
                  <a:off x="2819" y="3860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203" name="Oval 1202"/>
                <p:cNvSpPr>
                  <a:spLocks noChangeAspect="1" noChangeArrowheads="1"/>
                </p:cNvSpPr>
                <p:nvPr/>
              </p:nvSpPr>
              <p:spPr bwMode="auto">
                <a:xfrm>
                  <a:off x="2957" y="380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204" name="Oval 1203"/>
                <p:cNvSpPr>
                  <a:spLocks noChangeAspect="1" noChangeArrowheads="1"/>
                </p:cNvSpPr>
                <p:nvPr/>
              </p:nvSpPr>
              <p:spPr bwMode="auto">
                <a:xfrm>
                  <a:off x="2914" y="3841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205" name="Oval 1204"/>
                <p:cNvSpPr>
                  <a:spLocks noChangeAspect="1" noChangeArrowheads="1"/>
                </p:cNvSpPr>
                <p:nvPr/>
              </p:nvSpPr>
              <p:spPr bwMode="auto">
                <a:xfrm>
                  <a:off x="2846" y="3692"/>
                  <a:ext cx="40" cy="40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206" name="Oval 1205"/>
                <p:cNvSpPr>
                  <a:spLocks noChangeAspect="1" noChangeArrowheads="1"/>
                </p:cNvSpPr>
                <p:nvPr/>
              </p:nvSpPr>
              <p:spPr bwMode="auto">
                <a:xfrm>
                  <a:off x="3008" y="372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207" name="Oval 1206"/>
                <p:cNvSpPr>
                  <a:spLocks noChangeAspect="1" noChangeArrowheads="1"/>
                </p:cNvSpPr>
                <p:nvPr/>
              </p:nvSpPr>
              <p:spPr bwMode="auto">
                <a:xfrm>
                  <a:off x="2935" y="3699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208" name="Oval 1207"/>
                <p:cNvSpPr>
                  <a:spLocks noChangeAspect="1" noChangeArrowheads="1"/>
                </p:cNvSpPr>
                <p:nvPr/>
              </p:nvSpPr>
              <p:spPr bwMode="auto">
                <a:xfrm>
                  <a:off x="2983" y="3699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209" name="Oval 1208"/>
                <p:cNvSpPr>
                  <a:spLocks noChangeAspect="1" noChangeArrowheads="1"/>
                </p:cNvSpPr>
                <p:nvPr/>
              </p:nvSpPr>
              <p:spPr bwMode="auto">
                <a:xfrm>
                  <a:off x="2841" y="3659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210" name="Oval 1209"/>
                <p:cNvSpPr>
                  <a:spLocks noChangeAspect="1" noChangeArrowheads="1"/>
                </p:cNvSpPr>
                <p:nvPr/>
              </p:nvSpPr>
              <p:spPr bwMode="auto">
                <a:xfrm>
                  <a:off x="2889" y="3659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211" name="Oval 1210"/>
                <p:cNvSpPr>
                  <a:spLocks noChangeAspect="1" noChangeArrowheads="1"/>
                </p:cNvSpPr>
                <p:nvPr/>
              </p:nvSpPr>
              <p:spPr bwMode="auto">
                <a:xfrm>
                  <a:off x="2916" y="378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212" name="Oval 1211"/>
                <p:cNvSpPr>
                  <a:spLocks noChangeAspect="1" noChangeArrowheads="1"/>
                </p:cNvSpPr>
                <p:nvPr/>
              </p:nvSpPr>
              <p:spPr bwMode="auto">
                <a:xfrm>
                  <a:off x="2839" y="3745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213" name="Oval 1212"/>
                <p:cNvSpPr>
                  <a:spLocks noChangeAspect="1" noChangeArrowheads="1"/>
                </p:cNvSpPr>
                <p:nvPr/>
              </p:nvSpPr>
              <p:spPr bwMode="auto">
                <a:xfrm>
                  <a:off x="2730" y="3763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214" name="Oval 1213"/>
                <p:cNvSpPr>
                  <a:spLocks noChangeAspect="1" noChangeArrowheads="1"/>
                </p:cNvSpPr>
                <p:nvPr/>
              </p:nvSpPr>
              <p:spPr bwMode="auto">
                <a:xfrm>
                  <a:off x="2962" y="3718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215" name="Oval 1214"/>
                <p:cNvSpPr>
                  <a:spLocks noChangeAspect="1" noChangeArrowheads="1"/>
                </p:cNvSpPr>
                <p:nvPr/>
              </p:nvSpPr>
              <p:spPr bwMode="auto">
                <a:xfrm>
                  <a:off x="2935" y="3725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216" name="Oval 1215"/>
                <p:cNvSpPr>
                  <a:spLocks noChangeAspect="1" noChangeArrowheads="1"/>
                </p:cNvSpPr>
                <p:nvPr/>
              </p:nvSpPr>
              <p:spPr bwMode="auto">
                <a:xfrm>
                  <a:off x="2979" y="379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217" name="Freeform 1216"/>
                <p:cNvSpPr>
                  <a:spLocks noChangeAspect="1"/>
                </p:cNvSpPr>
                <p:nvPr/>
              </p:nvSpPr>
              <p:spPr bwMode="auto">
                <a:xfrm>
                  <a:off x="2703" y="3573"/>
                  <a:ext cx="147" cy="141"/>
                </a:xfrm>
                <a:custGeom>
                  <a:avLst/>
                  <a:gdLst>
                    <a:gd name="T0" fmla="*/ 147 w 147"/>
                    <a:gd name="T1" fmla="*/ 12 h 141"/>
                    <a:gd name="T2" fmla="*/ 19 w 147"/>
                    <a:gd name="T3" fmla="*/ 141 h 141"/>
                    <a:gd name="T4" fmla="*/ 147 w 147"/>
                    <a:gd name="T5" fmla="*/ 12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7" h="141">
                      <a:moveTo>
                        <a:pt x="147" y="12"/>
                      </a:moveTo>
                      <a:cubicBezTo>
                        <a:pt x="103" y="0"/>
                        <a:pt x="0" y="63"/>
                        <a:pt x="19" y="141"/>
                      </a:cubicBezTo>
                      <a:cubicBezTo>
                        <a:pt x="21" y="64"/>
                        <a:pt x="97" y="19"/>
                        <a:pt x="147" y="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036" name="Group 1035"/>
              <p:cNvGrpSpPr>
                <a:grpSpLocks noChangeAspect="1"/>
              </p:cNvGrpSpPr>
              <p:nvPr/>
            </p:nvGrpSpPr>
            <p:grpSpPr bwMode="auto">
              <a:xfrm>
                <a:off x="1859276" y="3779863"/>
                <a:ext cx="593134" cy="593134"/>
                <a:chOff x="2688" y="3562"/>
                <a:chExt cx="374" cy="374"/>
              </a:xfrm>
            </p:grpSpPr>
            <p:sp>
              <p:nvSpPr>
                <p:cNvPr id="1098" name="Freeform 1097"/>
                <p:cNvSpPr>
                  <a:spLocks noChangeAspect="1"/>
                </p:cNvSpPr>
                <p:nvPr/>
              </p:nvSpPr>
              <p:spPr bwMode="auto">
                <a:xfrm>
                  <a:off x="2688" y="3562"/>
                  <a:ext cx="374" cy="374"/>
                </a:xfrm>
                <a:custGeom>
                  <a:avLst/>
                  <a:gdLst>
                    <a:gd name="T0" fmla="*/ 13 w 187"/>
                    <a:gd name="T1" fmla="*/ 114 h 187"/>
                    <a:gd name="T2" fmla="*/ 55 w 187"/>
                    <a:gd name="T3" fmla="*/ 164 h 187"/>
                    <a:gd name="T4" fmla="*/ 167 w 187"/>
                    <a:gd name="T5" fmla="*/ 123 h 187"/>
                    <a:gd name="T6" fmla="*/ 119 w 187"/>
                    <a:gd name="T7" fmla="*/ 10 h 187"/>
                    <a:gd name="T8" fmla="*/ 37 w 187"/>
                    <a:gd name="T9" fmla="*/ 24 h 187"/>
                    <a:gd name="T10" fmla="*/ 13 w 187"/>
                    <a:gd name="T11" fmla="*/ 114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7" h="187">
                      <a:moveTo>
                        <a:pt x="13" y="114"/>
                      </a:moveTo>
                      <a:cubicBezTo>
                        <a:pt x="20" y="139"/>
                        <a:pt x="38" y="156"/>
                        <a:pt x="55" y="164"/>
                      </a:cubicBezTo>
                      <a:cubicBezTo>
                        <a:pt x="78" y="175"/>
                        <a:pt x="146" y="187"/>
                        <a:pt x="167" y="123"/>
                      </a:cubicBezTo>
                      <a:cubicBezTo>
                        <a:pt x="187" y="56"/>
                        <a:pt x="143" y="18"/>
                        <a:pt x="119" y="10"/>
                      </a:cubicBezTo>
                      <a:cubicBezTo>
                        <a:pt x="89" y="0"/>
                        <a:pt x="58" y="4"/>
                        <a:pt x="37" y="24"/>
                      </a:cubicBezTo>
                      <a:cubicBezTo>
                        <a:pt x="17" y="42"/>
                        <a:pt x="0" y="68"/>
                        <a:pt x="13" y="114"/>
                      </a:cubicBezTo>
                    </a:path>
                  </a:pathLst>
                </a:custGeom>
                <a:solidFill>
                  <a:srgbClr val="CC9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99" name="Freeform 1098"/>
                <p:cNvSpPr>
                  <a:spLocks noChangeAspect="1"/>
                </p:cNvSpPr>
                <p:nvPr/>
              </p:nvSpPr>
              <p:spPr bwMode="auto">
                <a:xfrm>
                  <a:off x="2736" y="3600"/>
                  <a:ext cx="232" cy="288"/>
                </a:xfrm>
                <a:custGeom>
                  <a:avLst/>
                  <a:gdLst>
                    <a:gd name="T0" fmla="*/ 4 w 120"/>
                    <a:gd name="T1" fmla="*/ 54 h 149"/>
                    <a:gd name="T2" fmla="*/ 16 w 120"/>
                    <a:gd name="T3" fmla="*/ 42 h 149"/>
                    <a:gd name="T4" fmla="*/ 34 w 120"/>
                    <a:gd name="T5" fmla="*/ 30 h 149"/>
                    <a:gd name="T6" fmla="*/ 54 w 120"/>
                    <a:gd name="T7" fmla="*/ 26 h 149"/>
                    <a:gd name="T8" fmla="*/ 63 w 120"/>
                    <a:gd name="T9" fmla="*/ 11 h 149"/>
                    <a:gd name="T10" fmla="*/ 83 w 120"/>
                    <a:gd name="T11" fmla="*/ 2 h 149"/>
                    <a:gd name="T12" fmla="*/ 111 w 120"/>
                    <a:gd name="T13" fmla="*/ 9 h 149"/>
                    <a:gd name="T14" fmla="*/ 120 w 120"/>
                    <a:gd name="T15" fmla="*/ 43 h 149"/>
                    <a:gd name="T16" fmla="*/ 106 w 120"/>
                    <a:gd name="T17" fmla="*/ 55 h 149"/>
                    <a:gd name="T18" fmla="*/ 113 w 120"/>
                    <a:gd name="T19" fmla="*/ 76 h 149"/>
                    <a:gd name="T20" fmla="*/ 85 w 120"/>
                    <a:gd name="T21" fmla="*/ 98 h 149"/>
                    <a:gd name="T22" fmla="*/ 89 w 120"/>
                    <a:gd name="T23" fmla="*/ 116 h 149"/>
                    <a:gd name="T24" fmla="*/ 101 w 120"/>
                    <a:gd name="T25" fmla="*/ 123 h 149"/>
                    <a:gd name="T26" fmla="*/ 108 w 120"/>
                    <a:gd name="T27" fmla="*/ 124 h 149"/>
                    <a:gd name="T28" fmla="*/ 115 w 120"/>
                    <a:gd name="T29" fmla="*/ 140 h 149"/>
                    <a:gd name="T30" fmla="*/ 102 w 120"/>
                    <a:gd name="T31" fmla="*/ 142 h 149"/>
                    <a:gd name="T32" fmla="*/ 93 w 120"/>
                    <a:gd name="T33" fmla="*/ 147 h 149"/>
                    <a:gd name="T34" fmla="*/ 82 w 120"/>
                    <a:gd name="T35" fmla="*/ 143 h 149"/>
                    <a:gd name="T36" fmla="*/ 72 w 120"/>
                    <a:gd name="T37" fmla="*/ 120 h 149"/>
                    <a:gd name="T38" fmla="*/ 75 w 120"/>
                    <a:gd name="T39" fmla="*/ 86 h 149"/>
                    <a:gd name="T40" fmla="*/ 106 w 120"/>
                    <a:gd name="T41" fmla="*/ 55 h 149"/>
                    <a:gd name="T42" fmla="*/ 96 w 120"/>
                    <a:gd name="T43" fmla="*/ 42 h 149"/>
                    <a:gd name="T44" fmla="*/ 88 w 120"/>
                    <a:gd name="T45" fmla="*/ 31 h 149"/>
                    <a:gd name="T46" fmla="*/ 74 w 120"/>
                    <a:gd name="T47" fmla="*/ 33 h 149"/>
                    <a:gd name="T48" fmla="*/ 54 w 120"/>
                    <a:gd name="T49" fmla="*/ 27 h 149"/>
                    <a:gd name="T50" fmla="*/ 46 w 120"/>
                    <a:gd name="T51" fmla="*/ 63 h 149"/>
                    <a:gd name="T52" fmla="*/ 32 w 120"/>
                    <a:gd name="T53" fmla="*/ 73 h 149"/>
                    <a:gd name="T54" fmla="*/ 31 w 120"/>
                    <a:gd name="T55" fmla="*/ 97 h 149"/>
                    <a:gd name="T56" fmla="*/ 2 w 120"/>
                    <a:gd name="T57" fmla="*/ 74 h 149"/>
                    <a:gd name="T58" fmla="*/ 4 w 120"/>
                    <a:gd name="T59" fmla="*/ 54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20" h="149">
                      <a:moveTo>
                        <a:pt x="4" y="54"/>
                      </a:moveTo>
                      <a:cubicBezTo>
                        <a:pt x="8" y="46"/>
                        <a:pt x="8" y="55"/>
                        <a:pt x="16" y="42"/>
                      </a:cubicBezTo>
                      <a:cubicBezTo>
                        <a:pt x="22" y="32"/>
                        <a:pt x="27" y="34"/>
                        <a:pt x="34" y="30"/>
                      </a:cubicBezTo>
                      <a:cubicBezTo>
                        <a:pt x="40" y="27"/>
                        <a:pt x="49" y="28"/>
                        <a:pt x="54" y="26"/>
                      </a:cubicBezTo>
                      <a:cubicBezTo>
                        <a:pt x="59" y="24"/>
                        <a:pt x="58" y="14"/>
                        <a:pt x="63" y="11"/>
                      </a:cubicBezTo>
                      <a:cubicBezTo>
                        <a:pt x="68" y="8"/>
                        <a:pt x="75" y="4"/>
                        <a:pt x="83" y="2"/>
                      </a:cubicBezTo>
                      <a:cubicBezTo>
                        <a:pt x="90" y="0"/>
                        <a:pt x="104" y="3"/>
                        <a:pt x="111" y="9"/>
                      </a:cubicBezTo>
                      <a:cubicBezTo>
                        <a:pt x="117" y="15"/>
                        <a:pt x="120" y="36"/>
                        <a:pt x="120" y="43"/>
                      </a:cubicBezTo>
                      <a:cubicBezTo>
                        <a:pt x="119" y="51"/>
                        <a:pt x="108" y="50"/>
                        <a:pt x="106" y="55"/>
                      </a:cubicBezTo>
                      <a:cubicBezTo>
                        <a:pt x="105" y="61"/>
                        <a:pt x="116" y="58"/>
                        <a:pt x="113" y="76"/>
                      </a:cubicBezTo>
                      <a:cubicBezTo>
                        <a:pt x="109" y="95"/>
                        <a:pt x="89" y="92"/>
                        <a:pt x="85" y="98"/>
                      </a:cubicBezTo>
                      <a:cubicBezTo>
                        <a:pt x="81" y="105"/>
                        <a:pt x="86" y="112"/>
                        <a:pt x="89" y="116"/>
                      </a:cubicBezTo>
                      <a:cubicBezTo>
                        <a:pt x="91" y="120"/>
                        <a:pt x="98" y="122"/>
                        <a:pt x="101" y="123"/>
                      </a:cubicBezTo>
                      <a:cubicBezTo>
                        <a:pt x="104" y="124"/>
                        <a:pt x="103" y="122"/>
                        <a:pt x="108" y="124"/>
                      </a:cubicBezTo>
                      <a:cubicBezTo>
                        <a:pt x="113" y="127"/>
                        <a:pt x="116" y="132"/>
                        <a:pt x="115" y="140"/>
                      </a:cubicBezTo>
                      <a:cubicBezTo>
                        <a:pt x="114" y="149"/>
                        <a:pt x="106" y="141"/>
                        <a:pt x="102" y="142"/>
                      </a:cubicBezTo>
                      <a:cubicBezTo>
                        <a:pt x="99" y="144"/>
                        <a:pt x="96" y="147"/>
                        <a:pt x="93" y="147"/>
                      </a:cubicBezTo>
                      <a:cubicBezTo>
                        <a:pt x="90" y="147"/>
                        <a:pt x="86" y="148"/>
                        <a:pt x="82" y="143"/>
                      </a:cubicBezTo>
                      <a:cubicBezTo>
                        <a:pt x="79" y="139"/>
                        <a:pt x="73" y="129"/>
                        <a:pt x="72" y="120"/>
                      </a:cubicBezTo>
                      <a:cubicBezTo>
                        <a:pt x="71" y="110"/>
                        <a:pt x="70" y="97"/>
                        <a:pt x="75" y="86"/>
                      </a:cubicBezTo>
                      <a:cubicBezTo>
                        <a:pt x="81" y="75"/>
                        <a:pt x="104" y="79"/>
                        <a:pt x="106" y="55"/>
                      </a:cubicBezTo>
                      <a:cubicBezTo>
                        <a:pt x="110" y="48"/>
                        <a:pt x="99" y="46"/>
                        <a:pt x="96" y="42"/>
                      </a:cubicBezTo>
                      <a:cubicBezTo>
                        <a:pt x="93" y="38"/>
                        <a:pt x="91" y="32"/>
                        <a:pt x="88" y="31"/>
                      </a:cubicBezTo>
                      <a:cubicBezTo>
                        <a:pt x="84" y="29"/>
                        <a:pt x="80" y="33"/>
                        <a:pt x="74" y="33"/>
                      </a:cubicBezTo>
                      <a:cubicBezTo>
                        <a:pt x="68" y="32"/>
                        <a:pt x="58" y="22"/>
                        <a:pt x="54" y="27"/>
                      </a:cubicBezTo>
                      <a:cubicBezTo>
                        <a:pt x="49" y="32"/>
                        <a:pt x="49" y="55"/>
                        <a:pt x="46" y="63"/>
                      </a:cubicBezTo>
                      <a:cubicBezTo>
                        <a:pt x="42" y="70"/>
                        <a:pt x="35" y="67"/>
                        <a:pt x="32" y="73"/>
                      </a:cubicBezTo>
                      <a:cubicBezTo>
                        <a:pt x="30" y="79"/>
                        <a:pt x="41" y="92"/>
                        <a:pt x="31" y="97"/>
                      </a:cubicBezTo>
                      <a:cubicBezTo>
                        <a:pt x="0" y="111"/>
                        <a:pt x="3" y="69"/>
                        <a:pt x="2" y="74"/>
                      </a:cubicBezTo>
                      <a:cubicBezTo>
                        <a:pt x="2" y="74"/>
                        <a:pt x="2" y="58"/>
                        <a:pt x="4" y="54"/>
                      </a:cubicBezTo>
                    </a:path>
                  </a:pathLst>
                </a:custGeom>
                <a:solidFill>
                  <a:srgbClr val="710E9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00" name="Oval 1099"/>
                <p:cNvSpPr>
                  <a:spLocks noChangeAspect="1" noChangeArrowheads="1"/>
                </p:cNvSpPr>
                <p:nvPr/>
              </p:nvSpPr>
              <p:spPr bwMode="auto">
                <a:xfrm>
                  <a:off x="2743" y="3801"/>
                  <a:ext cx="40" cy="40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01" name="Oval 1100"/>
                <p:cNvSpPr>
                  <a:spLocks noChangeAspect="1" noChangeArrowheads="1"/>
                </p:cNvSpPr>
                <p:nvPr/>
              </p:nvSpPr>
              <p:spPr bwMode="auto">
                <a:xfrm>
                  <a:off x="2872" y="3799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02" name="Oval 1101"/>
                <p:cNvSpPr>
                  <a:spLocks noChangeAspect="1" noChangeArrowheads="1"/>
                </p:cNvSpPr>
                <p:nvPr/>
              </p:nvSpPr>
              <p:spPr bwMode="auto">
                <a:xfrm>
                  <a:off x="2791" y="377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03" name="Oval 1102"/>
                <p:cNvSpPr>
                  <a:spLocks noChangeAspect="1" noChangeArrowheads="1"/>
                </p:cNvSpPr>
                <p:nvPr/>
              </p:nvSpPr>
              <p:spPr bwMode="auto">
                <a:xfrm>
                  <a:off x="2839" y="377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04" name="Oval 1103"/>
                <p:cNvSpPr>
                  <a:spLocks noChangeAspect="1" noChangeArrowheads="1"/>
                </p:cNvSpPr>
                <p:nvPr/>
              </p:nvSpPr>
              <p:spPr bwMode="auto">
                <a:xfrm>
                  <a:off x="2935" y="377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05" name="Oval 1104"/>
                <p:cNvSpPr>
                  <a:spLocks noChangeAspect="1" noChangeArrowheads="1"/>
                </p:cNvSpPr>
                <p:nvPr/>
              </p:nvSpPr>
              <p:spPr bwMode="auto">
                <a:xfrm>
                  <a:off x="2727" y="3728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06" name="Oval 1105"/>
                <p:cNvSpPr>
                  <a:spLocks noChangeAspect="1" noChangeArrowheads="1"/>
                </p:cNvSpPr>
                <p:nvPr/>
              </p:nvSpPr>
              <p:spPr bwMode="auto">
                <a:xfrm>
                  <a:off x="2887" y="377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07" name="Oval 1106"/>
                <p:cNvSpPr>
                  <a:spLocks noChangeAspect="1" noChangeArrowheads="1"/>
                </p:cNvSpPr>
                <p:nvPr/>
              </p:nvSpPr>
              <p:spPr bwMode="auto">
                <a:xfrm>
                  <a:off x="2804" y="3827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08" name="Oval 1107"/>
                <p:cNvSpPr>
                  <a:spLocks noChangeAspect="1" noChangeArrowheads="1"/>
                </p:cNvSpPr>
                <p:nvPr/>
              </p:nvSpPr>
              <p:spPr bwMode="auto">
                <a:xfrm>
                  <a:off x="2944" y="3829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09" name="Oval 1108"/>
                <p:cNvSpPr>
                  <a:spLocks noChangeAspect="1" noChangeArrowheads="1"/>
                </p:cNvSpPr>
                <p:nvPr/>
              </p:nvSpPr>
              <p:spPr bwMode="auto">
                <a:xfrm>
                  <a:off x="2959" y="380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10" name="Oval 1109"/>
                <p:cNvSpPr>
                  <a:spLocks noChangeAspect="1" noChangeArrowheads="1"/>
                </p:cNvSpPr>
                <p:nvPr/>
              </p:nvSpPr>
              <p:spPr bwMode="auto">
                <a:xfrm>
                  <a:off x="2861" y="3756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11" name="Oval 1110"/>
                <p:cNvSpPr>
                  <a:spLocks noChangeAspect="1" noChangeArrowheads="1"/>
                </p:cNvSpPr>
                <p:nvPr/>
              </p:nvSpPr>
              <p:spPr bwMode="auto">
                <a:xfrm>
                  <a:off x="2800" y="3734"/>
                  <a:ext cx="40" cy="40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12" name="Oval 1111"/>
                <p:cNvSpPr>
                  <a:spLocks noChangeAspect="1" noChangeArrowheads="1"/>
                </p:cNvSpPr>
                <p:nvPr/>
              </p:nvSpPr>
              <p:spPr bwMode="auto">
                <a:xfrm>
                  <a:off x="2818" y="3793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13" name="Oval 1112"/>
                <p:cNvSpPr>
                  <a:spLocks noChangeAspect="1" noChangeArrowheads="1"/>
                </p:cNvSpPr>
                <p:nvPr/>
              </p:nvSpPr>
              <p:spPr bwMode="auto">
                <a:xfrm>
                  <a:off x="2971" y="3759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14" name="Oval 1113"/>
                <p:cNvSpPr>
                  <a:spLocks noChangeAspect="1" noChangeArrowheads="1"/>
                </p:cNvSpPr>
                <p:nvPr/>
              </p:nvSpPr>
              <p:spPr bwMode="auto">
                <a:xfrm>
                  <a:off x="2866" y="3855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15" name="Oval 1114"/>
                <p:cNvSpPr>
                  <a:spLocks noChangeAspect="1" noChangeArrowheads="1"/>
                </p:cNvSpPr>
                <p:nvPr/>
              </p:nvSpPr>
              <p:spPr bwMode="auto">
                <a:xfrm>
                  <a:off x="2835" y="383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16" name="Oval 1115"/>
                <p:cNvSpPr>
                  <a:spLocks noChangeAspect="1" noChangeArrowheads="1"/>
                </p:cNvSpPr>
                <p:nvPr/>
              </p:nvSpPr>
              <p:spPr bwMode="auto">
                <a:xfrm>
                  <a:off x="2914" y="3796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17" name="Oval 1116"/>
                <p:cNvSpPr>
                  <a:spLocks noChangeAspect="1" noChangeArrowheads="1"/>
                </p:cNvSpPr>
                <p:nvPr/>
              </p:nvSpPr>
              <p:spPr bwMode="auto">
                <a:xfrm>
                  <a:off x="2779" y="3683"/>
                  <a:ext cx="40" cy="40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18" name="Oval 1117"/>
                <p:cNvSpPr>
                  <a:spLocks noChangeAspect="1" noChangeArrowheads="1"/>
                </p:cNvSpPr>
                <p:nvPr/>
              </p:nvSpPr>
              <p:spPr bwMode="auto">
                <a:xfrm>
                  <a:off x="2743" y="3630"/>
                  <a:ext cx="40" cy="40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19" name="Oval 1118"/>
                <p:cNvSpPr>
                  <a:spLocks noChangeAspect="1" noChangeArrowheads="1"/>
                </p:cNvSpPr>
                <p:nvPr/>
              </p:nvSpPr>
              <p:spPr bwMode="auto">
                <a:xfrm>
                  <a:off x="2920" y="3655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20" name="Oval 1119"/>
                <p:cNvSpPr>
                  <a:spLocks noChangeAspect="1" noChangeArrowheads="1"/>
                </p:cNvSpPr>
                <p:nvPr/>
              </p:nvSpPr>
              <p:spPr bwMode="auto">
                <a:xfrm>
                  <a:off x="2839" y="3630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21" name="Oval 1120"/>
                <p:cNvSpPr>
                  <a:spLocks noChangeAspect="1" noChangeArrowheads="1"/>
                </p:cNvSpPr>
                <p:nvPr/>
              </p:nvSpPr>
              <p:spPr bwMode="auto">
                <a:xfrm>
                  <a:off x="2887" y="3630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22" name="Oval 1121"/>
                <p:cNvSpPr>
                  <a:spLocks noChangeAspect="1" noChangeArrowheads="1"/>
                </p:cNvSpPr>
                <p:nvPr/>
              </p:nvSpPr>
              <p:spPr bwMode="auto">
                <a:xfrm>
                  <a:off x="2966" y="362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23" name="Oval 1122"/>
                <p:cNvSpPr>
                  <a:spLocks noChangeAspect="1" noChangeArrowheads="1"/>
                </p:cNvSpPr>
                <p:nvPr/>
              </p:nvSpPr>
              <p:spPr bwMode="auto">
                <a:xfrm>
                  <a:off x="2793" y="3638"/>
                  <a:ext cx="40" cy="40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24" name="Oval 1123"/>
                <p:cNvSpPr>
                  <a:spLocks noChangeAspect="1" noChangeArrowheads="1"/>
                </p:cNvSpPr>
                <p:nvPr/>
              </p:nvSpPr>
              <p:spPr bwMode="auto">
                <a:xfrm>
                  <a:off x="2896" y="3587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25" name="Oval 1124"/>
                <p:cNvSpPr>
                  <a:spLocks noChangeAspect="1" noChangeArrowheads="1"/>
                </p:cNvSpPr>
                <p:nvPr/>
              </p:nvSpPr>
              <p:spPr bwMode="auto">
                <a:xfrm>
                  <a:off x="2793" y="3590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26" name="Oval 1125"/>
                <p:cNvSpPr>
                  <a:spLocks noChangeAspect="1" noChangeArrowheads="1"/>
                </p:cNvSpPr>
                <p:nvPr/>
              </p:nvSpPr>
              <p:spPr bwMode="auto">
                <a:xfrm>
                  <a:off x="2935" y="3630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27" name="Oval 1126"/>
                <p:cNvSpPr>
                  <a:spLocks noChangeAspect="1" noChangeArrowheads="1"/>
                </p:cNvSpPr>
                <p:nvPr/>
              </p:nvSpPr>
              <p:spPr bwMode="auto">
                <a:xfrm>
                  <a:off x="2820" y="3715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28" name="Oval 1127"/>
                <p:cNvSpPr>
                  <a:spLocks noChangeAspect="1" noChangeArrowheads="1"/>
                </p:cNvSpPr>
                <p:nvPr/>
              </p:nvSpPr>
              <p:spPr bwMode="auto">
                <a:xfrm>
                  <a:off x="2743" y="3676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29" name="Oval 1128"/>
                <p:cNvSpPr>
                  <a:spLocks noChangeAspect="1" noChangeArrowheads="1"/>
                </p:cNvSpPr>
                <p:nvPr/>
              </p:nvSpPr>
              <p:spPr bwMode="auto">
                <a:xfrm>
                  <a:off x="2992" y="3685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30" name="Oval 1129"/>
                <p:cNvSpPr>
                  <a:spLocks noChangeAspect="1" noChangeArrowheads="1"/>
                </p:cNvSpPr>
                <p:nvPr/>
              </p:nvSpPr>
              <p:spPr bwMode="auto">
                <a:xfrm>
                  <a:off x="2992" y="3657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31" name="Oval 1130"/>
                <p:cNvSpPr>
                  <a:spLocks noChangeAspect="1" noChangeArrowheads="1"/>
                </p:cNvSpPr>
                <p:nvPr/>
              </p:nvSpPr>
              <p:spPr bwMode="auto">
                <a:xfrm>
                  <a:off x="2909" y="3612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32" name="Oval 1131"/>
                <p:cNvSpPr>
                  <a:spLocks noChangeAspect="1" noChangeArrowheads="1"/>
                </p:cNvSpPr>
                <p:nvPr/>
              </p:nvSpPr>
              <p:spPr bwMode="auto">
                <a:xfrm>
                  <a:off x="2848" y="3590"/>
                  <a:ext cx="40" cy="40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33" name="Oval 1132"/>
                <p:cNvSpPr>
                  <a:spLocks noChangeAspect="1" noChangeArrowheads="1"/>
                </p:cNvSpPr>
                <p:nvPr/>
              </p:nvSpPr>
              <p:spPr bwMode="auto">
                <a:xfrm>
                  <a:off x="2866" y="3649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34" name="Oval 1133"/>
                <p:cNvSpPr>
                  <a:spLocks noChangeAspect="1" noChangeArrowheads="1"/>
                </p:cNvSpPr>
                <p:nvPr/>
              </p:nvSpPr>
              <p:spPr bwMode="auto">
                <a:xfrm>
                  <a:off x="2914" y="3711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35" name="Oval 1134"/>
                <p:cNvSpPr>
                  <a:spLocks noChangeAspect="1" noChangeArrowheads="1"/>
                </p:cNvSpPr>
                <p:nvPr/>
              </p:nvSpPr>
              <p:spPr bwMode="auto">
                <a:xfrm>
                  <a:off x="2883" y="3725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36" name="Oval 1135"/>
                <p:cNvSpPr>
                  <a:spLocks noChangeAspect="1" noChangeArrowheads="1"/>
                </p:cNvSpPr>
                <p:nvPr/>
              </p:nvSpPr>
              <p:spPr bwMode="auto">
                <a:xfrm>
                  <a:off x="2962" y="3652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37" name="Oval 1136"/>
                <p:cNvSpPr>
                  <a:spLocks noChangeAspect="1" noChangeArrowheads="1"/>
                </p:cNvSpPr>
                <p:nvPr/>
              </p:nvSpPr>
              <p:spPr bwMode="auto">
                <a:xfrm>
                  <a:off x="2935" y="360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38" name="Oval 1137"/>
                <p:cNvSpPr>
                  <a:spLocks noChangeAspect="1" noChangeArrowheads="1"/>
                </p:cNvSpPr>
                <p:nvPr/>
              </p:nvSpPr>
              <p:spPr bwMode="auto">
                <a:xfrm>
                  <a:off x="2887" y="3822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39" name="Oval 1138"/>
                <p:cNvSpPr>
                  <a:spLocks noChangeAspect="1" noChangeArrowheads="1"/>
                </p:cNvSpPr>
                <p:nvPr/>
              </p:nvSpPr>
              <p:spPr bwMode="auto">
                <a:xfrm>
                  <a:off x="2935" y="3822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40" name="Oval 1139"/>
                <p:cNvSpPr>
                  <a:spLocks noChangeAspect="1" noChangeArrowheads="1"/>
                </p:cNvSpPr>
                <p:nvPr/>
              </p:nvSpPr>
              <p:spPr bwMode="auto">
                <a:xfrm>
                  <a:off x="2793" y="3782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41" name="Oval 1140"/>
                <p:cNvSpPr>
                  <a:spLocks noChangeAspect="1" noChangeArrowheads="1"/>
                </p:cNvSpPr>
                <p:nvPr/>
              </p:nvSpPr>
              <p:spPr bwMode="auto">
                <a:xfrm>
                  <a:off x="2841" y="3782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42" name="Oval 1141"/>
                <p:cNvSpPr>
                  <a:spLocks noChangeAspect="1" noChangeArrowheads="1"/>
                </p:cNvSpPr>
                <p:nvPr/>
              </p:nvSpPr>
              <p:spPr bwMode="auto">
                <a:xfrm>
                  <a:off x="2819" y="3860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43" name="Oval 1142"/>
                <p:cNvSpPr>
                  <a:spLocks noChangeAspect="1" noChangeArrowheads="1"/>
                </p:cNvSpPr>
                <p:nvPr/>
              </p:nvSpPr>
              <p:spPr bwMode="auto">
                <a:xfrm>
                  <a:off x="2957" y="380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44" name="Oval 1143"/>
                <p:cNvSpPr>
                  <a:spLocks noChangeAspect="1" noChangeArrowheads="1"/>
                </p:cNvSpPr>
                <p:nvPr/>
              </p:nvSpPr>
              <p:spPr bwMode="auto">
                <a:xfrm>
                  <a:off x="2914" y="3841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45" name="Oval 1144"/>
                <p:cNvSpPr>
                  <a:spLocks noChangeAspect="1" noChangeArrowheads="1"/>
                </p:cNvSpPr>
                <p:nvPr/>
              </p:nvSpPr>
              <p:spPr bwMode="auto">
                <a:xfrm>
                  <a:off x="2846" y="3692"/>
                  <a:ext cx="40" cy="40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46" name="Oval 1145"/>
                <p:cNvSpPr>
                  <a:spLocks noChangeAspect="1" noChangeArrowheads="1"/>
                </p:cNvSpPr>
                <p:nvPr/>
              </p:nvSpPr>
              <p:spPr bwMode="auto">
                <a:xfrm>
                  <a:off x="3008" y="372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47" name="Oval 1146"/>
                <p:cNvSpPr>
                  <a:spLocks noChangeAspect="1" noChangeArrowheads="1"/>
                </p:cNvSpPr>
                <p:nvPr/>
              </p:nvSpPr>
              <p:spPr bwMode="auto">
                <a:xfrm>
                  <a:off x="2935" y="3699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48" name="Oval 1147"/>
                <p:cNvSpPr>
                  <a:spLocks noChangeAspect="1" noChangeArrowheads="1"/>
                </p:cNvSpPr>
                <p:nvPr/>
              </p:nvSpPr>
              <p:spPr bwMode="auto">
                <a:xfrm>
                  <a:off x="2983" y="3699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49" name="Oval 1148"/>
                <p:cNvSpPr>
                  <a:spLocks noChangeAspect="1" noChangeArrowheads="1"/>
                </p:cNvSpPr>
                <p:nvPr/>
              </p:nvSpPr>
              <p:spPr bwMode="auto">
                <a:xfrm>
                  <a:off x="2841" y="3659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50" name="Oval 1149"/>
                <p:cNvSpPr>
                  <a:spLocks noChangeAspect="1" noChangeArrowheads="1"/>
                </p:cNvSpPr>
                <p:nvPr/>
              </p:nvSpPr>
              <p:spPr bwMode="auto">
                <a:xfrm>
                  <a:off x="2889" y="3659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51" name="Oval 1150"/>
                <p:cNvSpPr>
                  <a:spLocks noChangeAspect="1" noChangeArrowheads="1"/>
                </p:cNvSpPr>
                <p:nvPr/>
              </p:nvSpPr>
              <p:spPr bwMode="auto">
                <a:xfrm>
                  <a:off x="2916" y="378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52" name="Oval 1151"/>
                <p:cNvSpPr>
                  <a:spLocks noChangeAspect="1" noChangeArrowheads="1"/>
                </p:cNvSpPr>
                <p:nvPr/>
              </p:nvSpPr>
              <p:spPr bwMode="auto">
                <a:xfrm>
                  <a:off x="2839" y="3745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53" name="Oval 1152"/>
                <p:cNvSpPr>
                  <a:spLocks noChangeAspect="1" noChangeArrowheads="1"/>
                </p:cNvSpPr>
                <p:nvPr/>
              </p:nvSpPr>
              <p:spPr bwMode="auto">
                <a:xfrm>
                  <a:off x="2730" y="3763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54" name="Oval 1153"/>
                <p:cNvSpPr>
                  <a:spLocks noChangeAspect="1" noChangeArrowheads="1"/>
                </p:cNvSpPr>
                <p:nvPr/>
              </p:nvSpPr>
              <p:spPr bwMode="auto">
                <a:xfrm>
                  <a:off x="2962" y="3718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55" name="Oval 1154"/>
                <p:cNvSpPr>
                  <a:spLocks noChangeAspect="1" noChangeArrowheads="1"/>
                </p:cNvSpPr>
                <p:nvPr/>
              </p:nvSpPr>
              <p:spPr bwMode="auto">
                <a:xfrm>
                  <a:off x="2935" y="3725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56" name="Oval 1155"/>
                <p:cNvSpPr>
                  <a:spLocks noChangeAspect="1" noChangeArrowheads="1"/>
                </p:cNvSpPr>
                <p:nvPr/>
              </p:nvSpPr>
              <p:spPr bwMode="auto">
                <a:xfrm>
                  <a:off x="2979" y="379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57" name="Freeform 1156"/>
                <p:cNvSpPr>
                  <a:spLocks noChangeAspect="1"/>
                </p:cNvSpPr>
                <p:nvPr/>
              </p:nvSpPr>
              <p:spPr bwMode="auto">
                <a:xfrm>
                  <a:off x="2703" y="3573"/>
                  <a:ext cx="147" cy="141"/>
                </a:xfrm>
                <a:custGeom>
                  <a:avLst/>
                  <a:gdLst>
                    <a:gd name="T0" fmla="*/ 147 w 147"/>
                    <a:gd name="T1" fmla="*/ 12 h 141"/>
                    <a:gd name="T2" fmla="*/ 19 w 147"/>
                    <a:gd name="T3" fmla="*/ 141 h 141"/>
                    <a:gd name="T4" fmla="*/ 147 w 147"/>
                    <a:gd name="T5" fmla="*/ 12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7" h="141">
                      <a:moveTo>
                        <a:pt x="147" y="12"/>
                      </a:moveTo>
                      <a:cubicBezTo>
                        <a:pt x="103" y="0"/>
                        <a:pt x="0" y="63"/>
                        <a:pt x="19" y="141"/>
                      </a:cubicBezTo>
                      <a:cubicBezTo>
                        <a:pt x="21" y="64"/>
                        <a:pt x="97" y="19"/>
                        <a:pt x="147" y="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037" name="Group 1036"/>
              <p:cNvGrpSpPr>
                <a:grpSpLocks noChangeAspect="1"/>
              </p:cNvGrpSpPr>
              <p:nvPr/>
            </p:nvGrpSpPr>
            <p:grpSpPr bwMode="auto">
              <a:xfrm>
                <a:off x="2293837" y="3765200"/>
                <a:ext cx="593134" cy="593134"/>
                <a:chOff x="2688" y="3562"/>
                <a:chExt cx="374" cy="374"/>
              </a:xfrm>
            </p:grpSpPr>
            <p:sp>
              <p:nvSpPr>
                <p:cNvPr id="1038" name="Freeform 1037"/>
                <p:cNvSpPr>
                  <a:spLocks noChangeAspect="1"/>
                </p:cNvSpPr>
                <p:nvPr/>
              </p:nvSpPr>
              <p:spPr bwMode="auto">
                <a:xfrm>
                  <a:off x="2688" y="3562"/>
                  <a:ext cx="374" cy="374"/>
                </a:xfrm>
                <a:custGeom>
                  <a:avLst/>
                  <a:gdLst>
                    <a:gd name="T0" fmla="*/ 13 w 187"/>
                    <a:gd name="T1" fmla="*/ 114 h 187"/>
                    <a:gd name="T2" fmla="*/ 55 w 187"/>
                    <a:gd name="T3" fmla="*/ 164 h 187"/>
                    <a:gd name="T4" fmla="*/ 167 w 187"/>
                    <a:gd name="T5" fmla="*/ 123 h 187"/>
                    <a:gd name="T6" fmla="*/ 119 w 187"/>
                    <a:gd name="T7" fmla="*/ 10 h 187"/>
                    <a:gd name="T8" fmla="*/ 37 w 187"/>
                    <a:gd name="T9" fmla="*/ 24 h 187"/>
                    <a:gd name="T10" fmla="*/ 13 w 187"/>
                    <a:gd name="T11" fmla="*/ 114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7" h="187">
                      <a:moveTo>
                        <a:pt x="13" y="114"/>
                      </a:moveTo>
                      <a:cubicBezTo>
                        <a:pt x="20" y="139"/>
                        <a:pt x="38" y="156"/>
                        <a:pt x="55" y="164"/>
                      </a:cubicBezTo>
                      <a:cubicBezTo>
                        <a:pt x="78" y="175"/>
                        <a:pt x="146" y="187"/>
                        <a:pt x="167" y="123"/>
                      </a:cubicBezTo>
                      <a:cubicBezTo>
                        <a:pt x="187" y="56"/>
                        <a:pt x="143" y="18"/>
                        <a:pt x="119" y="10"/>
                      </a:cubicBezTo>
                      <a:cubicBezTo>
                        <a:pt x="89" y="0"/>
                        <a:pt x="58" y="4"/>
                        <a:pt x="37" y="24"/>
                      </a:cubicBezTo>
                      <a:cubicBezTo>
                        <a:pt x="17" y="42"/>
                        <a:pt x="0" y="68"/>
                        <a:pt x="13" y="114"/>
                      </a:cubicBezTo>
                    </a:path>
                  </a:pathLst>
                </a:custGeom>
                <a:solidFill>
                  <a:srgbClr val="CC9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39" name="Freeform 1038"/>
                <p:cNvSpPr>
                  <a:spLocks noChangeAspect="1"/>
                </p:cNvSpPr>
                <p:nvPr/>
              </p:nvSpPr>
              <p:spPr bwMode="auto">
                <a:xfrm>
                  <a:off x="2736" y="3600"/>
                  <a:ext cx="232" cy="288"/>
                </a:xfrm>
                <a:custGeom>
                  <a:avLst/>
                  <a:gdLst>
                    <a:gd name="T0" fmla="*/ 4 w 120"/>
                    <a:gd name="T1" fmla="*/ 54 h 149"/>
                    <a:gd name="T2" fmla="*/ 16 w 120"/>
                    <a:gd name="T3" fmla="*/ 42 h 149"/>
                    <a:gd name="T4" fmla="*/ 34 w 120"/>
                    <a:gd name="T5" fmla="*/ 30 h 149"/>
                    <a:gd name="T6" fmla="*/ 54 w 120"/>
                    <a:gd name="T7" fmla="*/ 26 h 149"/>
                    <a:gd name="T8" fmla="*/ 63 w 120"/>
                    <a:gd name="T9" fmla="*/ 11 h 149"/>
                    <a:gd name="T10" fmla="*/ 83 w 120"/>
                    <a:gd name="T11" fmla="*/ 2 h 149"/>
                    <a:gd name="T12" fmla="*/ 111 w 120"/>
                    <a:gd name="T13" fmla="*/ 9 h 149"/>
                    <a:gd name="T14" fmla="*/ 120 w 120"/>
                    <a:gd name="T15" fmla="*/ 43 h 149"/>
                    <a:gd name="T16" fmla="*/ 106 w 120"/>
                    <a:gd name="T17" fmla="*/ 55 h 149"/>
                    <a:gd name="T18" fmla="*/ 113 w 120"/>
                    <a:gd name="T19" fmla="*/ 76 h 149"/>
                    <a:gd name="T20" fmla="*/ 85 w 120"/>
                    <a:gd name="T21" fmla="*/ 98 h 149"/>
                    <a:gd name="T22" fmla="*/ 89 w 120"/>
                    <a:gd name="T23" fmla="*/ 116 h 149"/>
                    <a:gd name="T24" fmla="*/ 101 w 120"/>
                    <a:gd name="T25" fmla="*/ 123 h 149"/>
                    <a:gd name="T26" fmla="*/ 108 w 120"/>
                    <a:gd name="T27" fmla="*/ 124 h 149"/>
                    <a:gd name="T28" fmla="*/ 115 w 120"/>
                    <a:gd name="T29" fmla="*/ 140 h 149"/>
                    <a:gd name="T30" fmla="*/ 102 w 120"/>
                    <a:gd name="T31" fmla="*/ 142 h 149"/>
                    <a:gd name="T32" fmla="*/ 93 w 120"/>
                    <a:gd name="T33" fmla="*/ 147 h 149"/>
                    <a:gd name="T34" fmla="*/ 82 w 120"/>
                    <a:gd name="T35" fmla="*/ 143 h 149"/>
                    <a:gd name="T36" fmla="*/ 72 w 120"/>
                    <a:gd name="T37" fmla="*/ 120 h 149"/>
                    <a:gd name="T38" fmla="*/ 75 w 120"/>
                    <a:gd name="T39" fmla="*/ 86 h 149"/>
                    <a:gd name="T40" fmla="*/ 106 w 120"/>
                    <a:gd name="T41" fmla="*/ 55 h 149"/>
                    <a:gd name="T42" fmla="*/ 96 w 120"/>
                    <a:gd name="T43" fmla="*/ 42 h 149"/>
                    <a:gd name="T44" fmla="*/ 88 w 120"/>
                    <a:gd name="T45" fmla="*/ 31 h 149"/>
                    <a:gd name="T46" fmla="*/ 74 w 120"/>
                    <a:gd name="T47" fmla="*/ 33 h 149"/>
                    <a:gd name="T48" fmla="*/ 54 w 120"/>
                    <a:gd name="T49" fmla="*/ 27 h 149"/>
                    <a:gd name="T50" fmla="*/ 46 w 120"/>
                    <a:gd name="T51" fmla="*/ 63 h 149"/>
                    <a:gd name="T52" fmla="*/ 32 w 120"/>
                    <a:gd name="T53" fmla="*/ 73 h 149"/>
                    <a:gd name="T54" fmla="*/ 31 w 120"/>
                    <a:gd name="T55" fmla="*/ 97 h 149"/>
                    <a:gd name="T56" fmla="*/ 2 w 120"/>
                    <a:gd name="T57" fmla="*/ 74 h 149"/>
                    <a:gd name="T58" fmla="*/ 4 w 120"/>
                    <a:gd name="T59" fmla="*/ 54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20" h="149">
                      <a:moveTo>
                        <a:pt x="4" y="54"/>
                      </a:moveTo>
                      <a:cubicBezTo>
                        <a:pt x="8" y="46"/>
                        <a:pt x="8" y="55"/>
                        <a:pt x="16" y="42"/>
                      </a:cubicBezTo>
                      <a:cubicBezTo>
                        <a:pt x="22" y="32"/>
                        <a:pt x="27" y="34"/>
                        <a:pt x="34" y="30"/>
                      </a:cubicBezTo>
                      <a:cubicBezTo>
                        <a:pt x="40" y="27"/>
                        <a:pt x="49" y="28"/>
                        <a:pt x="54" y="26"/>
                      </a:cubicBezTo>
                      <a:cubicBezTo>
                        <a:pt x="59" y="24"/>
                        <a:pt x="58" y="14"/>
                        <a:pt x="63" y="11"/>
                      </a:cubicBezTo>
                      <a:cubicBezTo>
                        <a:pt x="68" y="8"/>
                        <a:pt x="75" y="4"/>
                        <a:pt x="83" y="2"/>
                      </a:cubicBezTo>
                      <a:cubicBezTo>
                        <a:pt x="90" y="0"/>
                        <a:pt x="104" y="3"/>
                        <a:pt x="111" y="9"/>
                      </a:cubicBezTo>
                      <a:cubicBezTo>
                        <a:pt x="117" y="15"/>
                        <a:pt x="120" y="36"/>
                        <a:pt x="120" y="43"/>
                      </a:cubicBezTo>
                      <a:cubicBezTo>
                        <a:pt x="119" y="51"/>
                        <a:pt x="108" y="50"/>
                        <a:pt x="106" y="55"/>
                      </a:cubicBezTo>
                      <a:cubicBezTo>
                        <a:pt x="105" y="61"/>
                        <a:pt x="116" y="58"/>
                        <a:pt x="113" y="76"/>
                      </a:cubicBezTo>
                      <a:cubicBezTo>
                        <a:pt x="109" y="95"/>
                        <a:pt x="89" y="92"/>
                        <a:pt x="85" y="98"/>
                      </a:cubicBezTo>
                      <a:cubicBezTo>
                        <a:pt x="81" y="105"/>
                        <a:pt x="86" y="112"/>
                        <a:pt x="89" y="116"/>
                      </a:cubicBezTo>
                      <a:cubicBezTo>
                        <a:pt x="91" y="120"/>
                        <a:pt x="98" y="122"/>
                        <a:pt x="101" y="123"/>
                      </a:cubicBezTo>
                      <a:cubicBezTo>
                        <a:pt x="104" y="124"/>
                        <a:pt x="103" y="122"/>
                        <a:pt x="108" y="124"/>
                      </a:cubicBezTo>
                      <a:cubicBezTo>
                        <a:pt x="113" y="127"/>
                        <a:pt x="116" y="132"/>
                        <a:pt x="115" y="140"/>
                      </a:cubicBezTo>
                      <a:cubicBezTo>
                        <a:pt x="114" y="149"/>
                        <a:pt x="106" y="141"/>
                        <a:pt x="102" y="142"/>
                      </a:cubicBezTo>
                      <a:cubicBezTo>
                        <a:pt x="99" y="144"/>
                        <a:pt x="96" y="147"/>
                        <a:pt x="93" y="147"/>
                      </a:cubicBezTo>
                      <a:cubicBezTo>
                        <a:pt x="90" y="147"/>
                        <a:pt x="86" y="148"/>
                        <a:pt x="82" y="143"/>
                      </a:cubicBezTo>
                      <a:cubicBezTo>
                        <a:pt x="79" y="139"/>
                        <a:pt x="73" y="129"/>
                        <a:pt x="72" y="120"/>
                      </a:cubicBezTo>
                      <a:cubicBezTo>
                        <a:pt x="71" y="110"/>
                        <a:pt x="70" y="97"/>
                        <a:pt x="75" y="86"/>
                      </a:cubicBezTo>
                      <a:cubicBezTo>
                        <a:pt x="81" y="75"/>
                        <a:pt x="104" y="79"/>
                        <a:pt x="106" y="55"/>
                      </a:cubicBezTo>
                      <a:cubicBezTo>
                        <a:pt x="110" y="48"/>
                        <a:pt x="99" y="46"/>
                        <a:pt x="96" y="42"/>
                      </a:cubicBezTo>
                      <a:cubicBezTo>
                        <a:pt x="93" y="38"/>
                        <a:pt x="91" y="32"/>
                        <a:pt x="88" y="31"/>
                      </a:cubicBezTo>
                      <a:cubicBezTo>
                        <a:pt x="84" y="29"/>
                        <a:pt x="80" y="33"/>
                        <a:pt x="74" y="33"/>
                      </a:cubicBezTo>
                      <a:cubicBezTo>
                        <a:pt x="68" y="32"/>
                        <a:pt x="58" y="22"/>
                        <a:pt x="54" y="27"/>
                      </a:cubicBezTo>
                      <a:cubicBezTo>
                        <a:pt x="49" y="32"/>
                        <a:pt x="49" y="55"/>
                        <a:pt x="46" y="63"/>
                      </a:cubicBezTo>
                      <a:cubicBezTo>
                        <a:pt x="42" y="70"/>
                        <a:pt x="35" y="67"/>
                        <a:pt x="32" y="73"/>
                      </a:cubicBezTo>
                      <a:cubicBezTo>
                        <a:pt x="30" y="79"/>
                        <a:pt x="41" y="92"/>
                        <a:pt x="31" y="97"/>
                      </a:cubicBezTo>
                      <a:cubicBezTo>
                        <a:pt x="0" y="111"/>
                        <a:pt x="3" y="69"/>
                        <a:pt x="2" y="74"/>
                      </a:cubicBezTo>
                      <a:cubicBezTo>
                        <a:pt x="2" y="74"/>
                        <a:pt x="2" y="58"/>
                        <a:pt x="4" y="54"/>
                      </a:cubicBezTo>
                    </a:path>
                  </a:pathLst>
                </a:custGeom>
                <a:solidFill>
                  <a:srgbClr val="710E9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0" name="Oval 1039"/>
                <p:cNvSpPr>
                  <a:spLocks noChangeAspect="1" noChangeArrowheads="1"/>
                </p:cNvSpPr>
                <p:nvPr/>
              </p:nvSpPr>
              <p:spPr bwMode="auto">
                <a:xfrm>
                  <a:off x="2743" y="3801"/>
                  <a:ext cx="40" cy="40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41" name="Oval 1040"/>
                <p:cNvSpPr>
                  <a:spLocks noChangeAspect="1" noChangeArrowheads="1"/>
                </p:cNvSpPr>
                <p:nvPr/>
              </p:nvSpPr>
              <p:spPr bwMode="auto">
                <a:xfrm>
                  <a:off x="2872" y="3799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42" name="Oval 1041"/>
                <p:cNvSpPr>
                  <a:spLocks noChangeAspect="1" noChangeArrowheads="1"/>
                </p:cNvSpPr>
                <p:nvPr/>
              </p:nvSpPr>
              <p:spPr bwMode="auto">
                <a:xfrm>
                  <a:off x="2791" y="377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43" name="Oval 1042"/>
                <p:cNvSpPr>
                  <a:spLocks noChangeAspect="1" noChangeArrowheads="1"/>
                </p:cNvSpPr>
                <p:nvPr/>
              </p:nvSpPr>
              <p:spPr bwMode="auto">
                <a:xfrm>
                  <a:off x="2839" y="377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44" name="Oval 1043"/>
                <p:cNvSpPr>
                  <a:spLocks noChangeAspect="1" noChangeArrowheads="1"/>
                </p:cNvSpPr>
                <p:nvPr/>
              </p:nvSpPr>
              <p:spPr bwMode="auto">
                <a:xfrm>
                  <a:off x="2935" y="377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45" name="Oval 1044"/>
                <p:cNvSpPr>
                  <a:spLocks noChangeAspect="1" noChangeArrowheads="1"/>
                </p:cNvSpPr>
                <p:nvPr/>
              </p:nvSpPr>
              <p:spPr bwMode="auto">
                <a:xfrm>
                  <a:off x="2727" y="3728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46" name="Oval 1045"/>
                <p:cNvSpPr>
                  <a:spLocks noChangeAspect="1" noChangeArrowheads="1"/>
                </p:cNvSpPr>
                <p:nvPr/>
              </p:nvSpPr>
              <p:spPr bwMode="auto">
                <a:xfrm>
                  <a:off x="2887" y="377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47" name="Oval 1046"/>
                <p:cNvSpPr>
                  <a:spLocks noChangeAspect="1" noChangeArrowheads="1"/>
                </p:cNvSpPr>
                <p:nvPr/>
              </p:nvSpPr>
              <p:spPr bwMode="auto">
                <a:xfrm>
                  <a:off x="2804" y="3827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48" name="Oval 1047"/>
                <p:cNvSpPr>
                  <a:spLocks noChangeAspect="1" noChangeArrowheads="1"/>
                </p:cNvSpPr>
                <p:nvPr/>
              </p:nvSpPr>
              <p:spPr bwMode="auto">
                <a:xfrm>
                  <a:off x="2944" y="3829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49" name="Oval 1048"/>
                <p:cNvSpPr>
                  <a:spLocks noChangeAspect="1" noChangeArrowheads="1"/>
                </p:cNvSpPr>
                <p:nvPr/>
              </p:nvSpPr>
              <p:spPr bwMode="auto">
                <a:xfrm>
                  <a:off x="2959" y="380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50" name="Oval 1049"/>
                <p:cNvSpPr>
                  <a:spLocks noChangeAspect="1" noChangeArrowheads="1"/>
                </p:cNvSpPr>
                <p:nvPr/>
              </p:nvSpPr>
              <p:spPr bwMode="auto">
                <a:xfrm>
                  <a:off x="2861" y="3756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51" name="Oval 1050"/>
                <p:cNvSpPr>
                  <a:spLocks noChangeAspect="1" noChangeArrowheads="1"/>
                </p:cNvSpPr>
                <p:nvPr/>
              </p:nvSpPr>
              <p:spPr bwMode="auto">
                <a:xfrm>
                  <a:off x="2800" y="3734"/>
                  <a:ext cx="40" cy="40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52" name="Oval 1051"/>
                <p:cNvSpPr>
                  <a:spLocks noChangeAspect="1" noChangeArrowheads="1"/>
                </p:cNvSpPr>
                <p:nvPr/>
              </p:nvSpPr>
              <p:spPr bwMode="auto">
                <a:xfrm>
                  <a:off x="2818" y="3793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53" name="Oval 1052"/>
                <p:cNvSpPr>
                  <a:spLocks noChangeAspect="1" noChangeArrowheads="1"/>
                </p:cNvSpPr>
                <p:nvPr/>
              </p:nvSpPr>
              <p:spPr bwMode="auto">
                <a:xfrm>
                  <a:off x="2971" y="3759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54" name="Oval 1053"/>
                <p:cNvSpPr>
                  <a:spLocks noChangeAspect="1" noChangeArrowheads="1"/>
                </p:cNvSpPr>
                <p:nvPr/>
              </p:nvSpPr>
              <p:spPr bwMode="auto">
                <a:xfrm>
                  <a:off x="2866" y="3855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55" name="Oval 1054"/>
                <p:cNvSpPr>
                  <a:spLocks noChangeAspect="1" noChangeArrowheads="1"/>
                </p:cNvSpPr>
                <p:nvPr/>
              </p:nvSpPr>
              <p:spPr bwMode="auto">
                <a:xfrm>
                  <a:off x="2835" y="383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56" name="Oval 1055"/>
                <p:cNvSpPr>
                  <a:spLocks noChangeAspect="1" noChangeArrowheads="1"/>
                </p:cNvSpPr>
                <p:nvPr/>
              </p:nvSpPr>
              <p:spPr bwMode="auto">
                <a:xfrm>
                  <a:off x="2914" y="3796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57" name="Oval 1056"/>
                <p:cNvSpPr>
                  <a:spLocks noChangeAspect="1" noChangeArrowheads="1"/>
                </p:cNvSpPr>
                <p:nvPr/>
              </p:nvSpPr>
              <p:spPr bwMode="auto">
                <a:xfrm>
                  <a:off x="2779" y="3683"/>
                  <a:ext cx="40" cy="40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58" name="Oval 1057"/>
                <p:cNvSpPr>
                  <a:spLocks noChangeAspect="1" noChangeArrowheads="1"/>
                </p:cNvSpPr>
                <p:nvPr/>
              </p:nvSpPr>
              <p:spPr bwMode="auto">
                <a:xfrm>
                  <a:off x="2743" y="3630"/>
                  <a:ext cx="40" cy="40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59" name="Oval 1058"/>
                <p:cNvSpPr>
                  <a:spLocks noChangeAspect="1" noChangeArrowheads="1"/>
                </p:cNvSpPr>
                <p:nvPr/>
              </p:nvSpPr>
              <p:spPr bwMode="auto">
                <a:xfrm>
                  <a:off x="2920" y="3655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60" name="Oval 1059"/>
                <p:cNvSpPr>
                  <a:spLocks noChangeAspect="1" noChangeArrowheads="1"/>
                </p:cNvSpPr>
                <p:nvPr/>
              </p:nvSpPr>
              <p:spPr bwMode="auto">
                <a:xfrm>
                  <a:off x="2839" y="3630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61" name="Oval 1060"/>
                <p:cNvSpPr>
                  <a:spLocks noChangeAspect="1" noChangeArrowheads="1"/>
                </p:cNvSpPr>
                <p:nvPr/>
              </p:nvSpPr>
              <p:spPr bwMode="auto">
                <a:xfrm>
                  <a:off x="2887" y="3630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62" name="Oval 1061"/>
                <p:cNvSpPr>
                  <a:spLocks noChangeAspect="1" noChangeArrowheads="1"/>
                </p:cNvSpPr>
                <p:nvPr/>
              </p:nvSpPr>
              <p:spPr bwMode="auto">
                <a:xfrm>
                  <a:off x="2966" y="362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63" name="Oval 1062"/>
                <p:cNvSpPr>
                  <a:spLocks noChangeAspect="1" noChangeArrowheads="1"/>
                </p:cNvSpPr>
                <p:nvPr/>
              </p:nvSpPr>
              <p:spPr bwMode="auto">
                <a:xfrm>
                  <a:off x="2793" y="3638"/>
                  <a:ext cx="40" cy="40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64" name="Oval 1063"/>
                <p:cNvSpPr>
                  <a:spLocks noChangeAspect="1" noChangeArrowheads="1"/>
                </p:cNvSpPr>
                <p:nvPr/>
              </p:nvSpPr>
              <p:spPr bwMode="auto">
                <a:xfrm>
                  <a:off x="2896" y="3587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65" name="Oval 1064"/>
                <p:cNvSpPr>
                  <a:spLocks noChangeAspect="1" noChangeArrowheads="1"/>
                </p:cNvSpPr>
                <p:nvPr/>
              </p:nvSpPr>
              <p:spPr bwMode="auto">
                <a:xfrm>
                  <a:off x="2793" y="3590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66" name="Oval 1065"/>
                <p:cNvSpPr>
                  <a:spLocks noChangeAspect="1" noChangeArrowheads="1"/>
                </p:cNvSpPr>
                <p:nvPr/>
              </p:nvSpPr>
              <p:spPr bwMode="auto">
                <a:xfrm>
                  <a:off x="2935" y="3630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67" name="Oval 1066"/>
                <p:cNvSpPr>
                  <a:spLocks noChangeAspect="1" noChangeArrowheads="1"/>
                </p:cNvSpPr>
                <p:nvPr/>
              </p:nvSpPr>
              <p:spPr bwMode="auto">
                <a:xfrm>
                  <a:off x="2820" y="3715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68" name="Oval 1067"/>
                <p:cNvSpPr>
                  <a:spLocks noChangeAspect="1" noChangeArrowheads="1"/>
                </p:cNvSpPr>
                <p:nvPr/>
              </p:nvSpPr>
              <p:spPr bwMode="auto">
                <a:xfrm>
                  <a:off x="2743" y="3676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69" name="Oval 1068"/>
                <p:cNvSpPr>
                  <a:spLocks noChangeAspect="1" noChangeArrowheads="1"/>
                </p:cNvSpPr>
                <p:nvPr/>
              </p:nvSpPr>
              <p:spPr bwMode="auto">
                <a:xfrm>
                  <a:off x="2992" y="3685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70" name="Oval 1069"/>
                <p:cNvSpPr>
                  <a:spLocks noChangeAspect="1" noChangeArrowheads="1"/>
                </p:cNvSpPr>
                <p:nvPr/>
              </p:nvSpPr>
              <p:spPr bwMode="auto">
                <a:xfrm>
                  <a:off x="2992" y="3657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71" name="Oval 1070"/>
                <p:cNvSpPr>
                  <a:spLocks noChangeAspect="1" noChangeArrowheads="1"/>
                </p:cNvSpPr>
                <p:nvPr/>
              </p:nvSpPr>
              <p:spPr bwMode="auto">
                <a:xfrm>
                  <a:off x="2909" y="3612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72" name="Oval 1071"/>
                <p:cNvSpPr>
                  <a:spLocks noChangeAspect="1" noChangeArrowheads="1"/>
                </p:cNvSpPr>
                <p:nvPr/>
              </p:nvSpPr>
              <p:spPr bwMode="auto">
                <a:xfrm>
                  <a:off x="2848" y="3590"/>
                  <a:ext cx="40" cy="40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73" name="Oval 1072"/>
                <p:cNvSpPr>
                  <a:spLocks noChangeAspect="1" noChangeArrowheads="1"/>
                </p:cNvSpPr>
                <p:nvPr/>
              </p:nvSpPr>
              <p:spPr bwMode="auto">
                <a:xfrm>
                  <a:off x="2866" y="3649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74" name="Oval 1073"/>
                <p:cNvSpPr>
                  <a:spLocks noChangeAspect="1" noChangeArrowheads="1"/>
                </p:cNvSpPr>
                <p:nvPr/>
              </p:nvSpPr>
              <p:spPr bwMode="auto">
                <a:xfrm>
                  <a:off x="2914" y="3711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75" name="Oval 1074"/>
                <p:cNvSpPr>
                  <a:spLocks noChangeAspect="1" noChangeArrowheads="1"/>
                </p:cNvSpPr>
                <p:nvPr/>
              </p:nvSpPr>
              <p:spPr bwMode="auto">
                <a:xfrm>
                  <a:off x="2883" y="3725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76" name="Oval 1075"/>
                <p:cNvSpPr>
                  <a:spLocks noChangeAspect="1" noChangeArrowheads="1"/>
                </p:cNvSpPr>
                <p:nvPr/>
              </p:nvSpPr>
              <p:spPr bwMode="auto">
                <a:xfrm>
                  <a:off x="2962" y="3652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77" name="Oval 1076"/>
                <p:cNvSpPr>
                  <a:spLocks noChangeAspect="1" noChangeArrowheads="1"/>
                </p:cNvSpPr>
                <p:nvPr/>
              </p:nvSpPr>
              <p:spPr bwMode="auto">
                <a:xfrm>
                  <a:off x="2935" y="360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78" name="Oval 1077"/>
                <p:cNvSpPr>
                  <a:spLocks noChangeAspect="1" noChangeArrowheads="1"/>
                </p:cNvSpPr>
                <p:nvPr/>
              </p:nvSpPr>
              <p:spPr bwMode="auto">
                <a:xfrm>
                  <a:off x="2887" y="3822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79" name="Oval 1078"/>
                <p:cNvSpPr>
                  <a:spLocks noChangeAspect="1" noChangeArrowheads="1"/>
                </p:cNvSpPr>
                <p:nvPr/>
              </p:nvSpPr>
              <p:spPr bwMode="auto">
                <a:xfrm>
                  <a:off x="2935" y="3822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80" name="Oval 1079"/>
                <p:cNvSpPr>
                  <a:spLocks noChangeAspect="1" noChangeArrowheads="1"/>
                </p:cNvSpPr>
                <p:nvPr/>
              </p:nvSpPr>
              <p:spPr bwMode="auto">
                <a:xfrm>
                  <a:off x="2793" y="3782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81" name="Oval 1080"/>
                <p:cNvSpPr>
                  <a:spLocks noChangeAspect="1" noChangeArrowheads="1"/>
                </p:cNvSpPr>
                <p:nvPr/>
              </p:nvSpPr>
              <p:spPr bwMode="auto">
                <a:xfrm>
                  <a:off x="2841" y="3782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82" name="Oval 1081"/>
                <p:cNvSpPr>
                  <a:spLocks noChangeAspect="1" noChangeArrowheads="1"/>
                </p:cNvSpPr>
                <p:nvPr/>
              </p:nvSpPr>
              <p:spPr bwMode="auto">
                <a:xfrm>
                  <a:off x="2819" y="3860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83" name="Oval 1082"/>
                <p:cNvSpPr>
                  <a:spLocks noChangeAspect="1" noChangeArrowheads="1"/>
                </p:cNvSpPr>
                <p:nvPr/>
              </p:nvSpPr>
              <p:spPr bwMode="auto">
                <a:xfrm>
                  <a:off x="2957" y="380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84" name="Oval 1083"/>
                <p:cNvSpPr>
                  <a:spLocks noChangeAspect="1" noChangeArrowheads="1"/>
                </p:cNvSpPr>
                <p:nvPr/>
              </p:nvSpPr>
              <p:spPr bwMode="auto">
                <a:xfrm>
                  <a:off x="2914" y="3841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85" name="Oval 1084"/>
                <p:cNvSpPr>
                  <a:spLocks noChangeAspect="1" noChangeArrowheads="1"/>
                </p:cNvSpPr>
                <p:nvPr/>
              </p:nvSpPr>
              <p:spPr bwMode="auto">
                <a:xfrm>
                  <a:off x="2846" y="3692"/>
                  <a:ext cx="40" cy="40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86" name="Oval 1085"/>
                <p:cNvSpPr>
                  <a:spLocks noChangeAspect="1" noChangeArrowheads="1"/>
                </p:cNvSpPr>
                <p:nvPr/>
              </p:nvSpPr>
              <p:spPr bwMode="auto">
                <a:xfrm>
                  <a:off x="3008" y="372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87" name="Oval 1086"/>
                <p:cNvSpPr>
                  <a:spLocks noChangeAspect="1" noChangeArrowheads="1"/>
                </p:cNvSpPr>
                <p:nvPr/>
              </p:nvSpPr>
              <p:spPr bwMode="auto">
                <a:xfrm>
                  <a:off x="2935" y="3699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88" name="Oval 1087"/>
                <p:cNvSpPr>
                  <a:spLocks noChangeAspect="1" noChangeArrowheads="1"/>
                </p:cNvSpPr>
                <p:nvPr/>
              </p:nvSpPr>
              <p:spPr bwMode="auto">
                <a:xfrm>
                  <a:off x="2983" y="3699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89" name="Oval 1088"/>
                <p:cNvSpPr>
                  <a:spLocks noChangeAspect="1" noChangeArrowheads="1"/>
                </p:cNvSpPr>
                <p:nvPr/>
              </p:nvSpPr>
              <p:spPr bwMode="auto">
                <a:xfrm>
                  <a:off x="2841" y="3659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90" name="Oval 1089"/>
                <p:cNvSpPr>
                  <a:spLocks noChangeAspect="1" noChangeArrowheads="1"/>
                </p:cNvSpPr>
                <p:nvPr/>
              </p:nvSpPr>
              <p:spPr bwMode="auto">
                <a:xfrm>
                  <a:off x="2889" y="3659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91" name="Oval 1090"/>
                <p:cNvSpPr>
                  <a:spLocks noChangeAspect="1" noChangeArrowheads="1"/>
                </p:cNvSpPr>
                <p:nvPr/>
              </p:nvSpPr>
              <p:spPr bwMode="auto">
                <a:xfrm>
                  <a:off x="2916" y="378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92" name="Oval 1091"/>
                <p:cNvSpPr>
                  <a:spLocks noChangeAspect="1" noChangeArrowheads="1"/>
                </p:cNvSpPr>
                <p:nvPr/>
              </p:nvSpPr>
              <p:spPr bwMode="auto">
                <a:xfrm>
                  <a:off x="2839" y="3745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93" name="Oval 1092"/>
                <p:cNvSpPr>
                  <a:spLocks noChangeAspect="1" noChangeArrowheads="1"/>
                </p:cNvSpPr>
                <p:nvPr/>
              </p:nvSpPr>
              <p:spPr bwMode="auto">
                <a:xfrm>
                  <a:off x="2730" y="3763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94" name="Oval 1093"/>
                <p:cNvSpPr>
                  <a:spLocks noChangeAspect="1" noChangeArrowheads="1"/>
                </p:cNvSpPr>
                <p:nvPr/>
              </p:nvSpPr>
              <p:spPr bwMode="auto">
                <a:xfrm>
                  <a:off x="2962" y="3718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95" name="Oval 1094"/>
                <p:cNvSpPr>
                  <a:spLocks noChangeAspect="1" noChangeArrowheads="1"/>
                </p:cNvSpPr>
                <p:nvPr/>
              </p:nvSpPr>
              <p:spPr bwMode="auto">
                <a:xfrm>
                  <a:off x="2935" y="3725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96" name="Oval 1095"/>
                <p:cNvSpPr>
                  <a:spLocks noChangeAspect="1" noChangeArrowheads="1"/>
                </p:cNvSpPr>
                <p:nvPr/>
              </p:nvSpPr>
              <p:spPr bwMode="auto">
                <a:xfrm>
                  <a:off x="2979" y="379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97" name="Freeform 1096"/>
                <p:cNvSpPr>
                  <a:spLocks noChangeAspect="1"/>
                </p:cNvSpPr>
                <p:nvPr/>
              </p:nvSpPr>
              <p:spPr bwMode="auto">
                <a:xfrm>
                  <a:off x="2703" y="3573"/>
                  <a:ext cx="147" cy="141"/>
                </a:xfrm>
                <a:custGeom>
                  <a:avLst/>
                  <a:gdLst>
                    <a:gd name="T0" fmla="*/ 147 w 147"/>
                    <a:gd name="T1" fmla="*/ 12 h 141"/>
                    <a:gd name="T2" fmla="*/ 19 w 147"/>
                    <a:gd name="T3" fmla="*/ 141 h 141"/>
                    <a:gd name="T4" fmla="*/ 147 w 147"/>
                    <a:gd name="T5" fmla="*/ 12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7" h="141">
                      <a:moveTo>
                        <a:pt x="147" y="12"/>
                      </a:moveTo>
                      <a:cubicBezTo>
                        <a:pt x="103" y="0"/>
                        <a:pt x="0" y="63"/>
                        <a:pt x="19" y="141"/>
                      </a:cubicBezTo>
                      <a:cubicBezTo>
                        <a:pt x="21" y="64"/>
                        <a:pt x="97" y="19"/>
                        <a:pt x="147" y="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905" name="Group 904"/>
            <p:cNvGrpSpPr/>
            <p:nvPr/>
          </p:nvGrpSpPr>
          <p:grpSpPr>
            <a:xfrm>
              <a:off x="4805919" y="3895984"/>
              <a:ext cx="925090" cy="900729"/>
              <a:chOff x="4772982" y="3465444"/>
              <a:chExt cx="925090" cy="900729"/>
            </a:xfrm>
          </p:grpSpPr>
          <p:grpSp>
            <p:nvGrpSpPr>
              <p:cNvPr id="1020" name="Group 7"/>
              <p:cNvGrpSpPr>
                <a:grpSpLocks noChangeAspect="1"/>
              </p:cNvGrpSpPr>
              <p:nvPr/>
            </p:nvGrpSpPr>
            <p:grpSpPr bwMode="auto">
              <a:xfrm>
                <a:off x="4772982" y="3564897"/>
                <a:ext cx="558439" cy="543161"/>
                <a:chOff x="4512" y="2592"/>
                <a:chExt cx="328" cy="320"/>
              </a:xfrm>
            </p:grpSpPr>
            <p:sp>
              <p:nvSpPr>
                <p:cNvPr id="1031" name="Freeform 8"/>
                <p:cNvSpPr>
                  <a:spLocks noChangeAspect="1"/>
                </p:cNvSpPr>
                <p:nvPr/>
              </p:nvSpPr>
              <p:spPr bwMode="auto">
                <a:xfrm>
                  <a:off x="4521" y="2592"/>
                  <a:ext cx="319" cy="320"/>
                </a:xfrm>
                <a:custGeom>
                  <a:avLst/>
                  <a:gdLst>
                    <a:gd name="T0" fmla="*/ 13 w 187"/>
                    <a:gd name="T1" fmla="*/ 114 h 187"/>
                    <a:gd name="T2" fmla="*/ 55 w 187"/>
                    <a:gd name="T3" fmla="*/ 164 h 187"/>
                    <a:gd name="T4" fmla="*/ 167 w 187"/>
                    <a:gd name="T5" fmla="*/ 123 h 187"/>
                    <a:gd name="T6" fmla="*/ 119 w 187"/>
                    <a:gd name="T7" fmla="*/ 10 h 187"/>
                    <a:gd name="T8" fmla="*/ 37 w 187"/>
                    <a:gd name="T9" fmla="*/ 24 h 187"/>
                    <a:gd name="T10" fmla="*/ 13 w 187"/>
                    <a:gd name="T11" fmla="*/ 114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7" h="187">
                      <a:moveTo>
                        <a:pt x="13" y="114"/>
                      </a:moveTo>
                      <a:cubicBezTo>
                        <a:pt x="20" y="139"/>
                        <a:pt x="38" y="156"/>
                        <a:pt x="55" y="164"/>
                      </a:cubicBezTo>
                      <a:cubicBezTo>
                        <a:pt x="78" y="175"/>
                        <a:pt x="146" y="187"/>
                        <a:pt x="167" y="123"/>
                      </a:cubicBezTo>
                      <a:cubicBezTo>
                        <a:pt x="187" y="56"/>
                        <a:pt x="143" y="18"/>
                        <a:pt x="119" y="10"/>
                      </a:cubicBezTo>
                      <a:cubicBezTo>
                        <a:pt x="89" y="0"/>
                        <a:pt x="58" y="4"/>
                        <a:pt x="37" y="24"/>
                      </a:cubicBezTo>
                      <a:cubicBezTo>
                        <a:pt x="17" y="42"/>
                        <a:pt x="0" y="68"/>
                        <a:pt x="13" y="114"/>
                      </a:cubicBezTo>
                    </a:path>
                  </a:pathLst>
                </a:cu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32" name="Freeform 9"/>
                <p:cNvSpPr>
                  <a:spLocks noChangeAspect="1"/>
                </p:cNvSpPr>
                <p:nvPr/>
              </p:nvSpPr>
              <p:spPr bwMode="auto">
                <a:xfrm>
                  <a:off x="4512" y="2613"/>
                  <a:ext cx="132" cy="181"/>
                </a:xfrm>
                <a:custGeom>
                  <a:avLst/>
                  <a:gdLst>
                    <a:gd name="T0" fmla="*/ 731 w 731"/>
                    <a:gd name="T1" fmla="*/ 0 h 1010"/>
                    <a:gd name="T2" fmla="*/ 240 w 731"/>
                    <a:gd name="T3" fmla="*/ 1010 h 1010"/>
                    <a:gd name="T4" fmla="*/ 731 w 731"/>
                    <a:gd name="T5" fmla="*/ 0 h 10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31" h="1010">
                      <a:moveTo>
                        <a:pt x="731" y="0"/>
                      </a:moveTo>
                      <a:cubicBezTo>
                        <a:pt x="299" y="26"/>
                        <a:pt x="0" y="639"/>
                        <a:pt x="240" y="1010"/>
                      </a:cubicBezTo>
                      <a:cubicBezTo>
                        <a:pt x="94" y="584"/>
                        <a:pt x="306" y="134"/>
                        <a:pt x="73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33" name="Freeform 10"/>
                <p:cNvSpPr>
                  <a:spLocks noChangeAspect="1"/>
                </p:cNvSpPr>
                <p:nvPr/>
              </p:nvSpPr>
              <p:spPr bwMode="auto">
                <a:xfrm rot="14838809">
                  <a:off x="4568" y="2657"/>
                  <a:ext cx="239" cy="220"/>
                </a:xfrm>
                <a:custGeom>
                  <a:avLst/>
                  <a:gdLst>
                    <a:gd name="T0" fmla="*/ 33 w 140"/>
                    <a:gd name="T1" fmla="*/ 118 h 128"/>
                    <a:gd name="T2" fmla="*/ 80 w 140"/>
                    <a:gd name="T3" fmla="*/ 122 h 128"/>
                    <a:gd name="T4" fmla="*/ 121 w 140"/>
                    <a:gd name="T5" fmla="*/ 44 h 128"/>
                    <a:gd name="T6" fmla="*/ 39 w 140"/>
                    <a:gd name="T7" fmla="*/ 10 h 128"/>
                    <a:gd name="T8" fmla="*/ 2 w 140"/>
                    <a:gd name="T9" fmla="*/ 59 h 128"/>
                    <a:gd name="T10" fmla="*/ 33 w 140"/>
                    <a:gd name="T11" fmla="*/ 11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0" h="128">
                      <a:moveTo>
                        <a:pt x="33" y="118"/>
                      </a:moveTo>
                      <a:cubicBezTo>
                        <a:pt x="49" y="128"/>
                        <a:pt x="67" y="127"/>
                        <a:pt x="80" y="122"/>
                      </a:cubicBezTo>
                      <a:cubicBezTo>
                        <a:pt x="98" y="116"/>
                        <a:pt x="140" y="88"/>
                        <a:pt x="121" y="44"/>
                      </a:cubicBezTo>
                      <a:cubicBezTo>
                        <a:pt x="99" y="0"/>
                        <a:pt x="57" y="2"/>
                        <a:pt x="39" y="10"/>
                      </a:cubicBezTo>
                      <a:cubicBezTo>
                        <a:pt x="19" y="20"/>
                        <a:pt x="4" y="38"/>
                        <a:pt x="2" y="59"/>
                      </a:cubicBezTo>
                      <a:cubicBezTo>
                        <a:pt x="0" y="79"/>
                        <a:pt x="3" y="100"/>
                        <a:pt x="33" y="118"/>
                      </a:cubicBezTo>
                    </a:path>
                  </a:pathLst>
                </a:custGeom>
                <a:solidFill>
                  <a:srgbClr val="0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34" name="Freeform 11"/>
                <p:cNvSpPr>
                  <a:spLocks noChangeAspect="1"/>
                </p:cNvSpPr>
                <p:nvPr/>
              </p:nvSpPr>
              <p:spPr bwMode="auto">
                <a:xfrm rot="20945416">
                  <a:off x="4585" y="2719"/>
                  <a:ext cx="73" cy="117"/>
                </a:xfrm>
                <a:custGeom>
                  <a:avLst/>
                  <a:gdLst>
                    <a:gd name="T0" fmla="*/ 43 w 43"/>
                    <a:gd name="T1" fmla="*/ 0 h 68"/>
                    <a:gd name="T2" fmla="*/ 18 w 43"/>
                    <a:gd name="T3" fmla="*/ 68 h 68"/>
                    <a:gd name="T4" fmla="*/ 43 w 43"/>
                    <a:gd name="T5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" h="68">
                      <a:moveTo>
                        <a:pt x="43" y="0"/>
                      </a:moveTo>
                      <a:cubicBezTo>
                        <a:pt x="11" y="6"/>
                        <a:pt x="0" y="50"/>
                        <a:pt x="18" y="68"/>
                      </a:cubicBezTo>
                      <a:cubicBezTo>
                        <a:pt x="6" y="38"/>
                        <a:pt x="23" y="11"/>
                        <a:pt x="43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021" name="Group 7"/>
              <p:cNvGrpSpPr>
                <a:grpSpLocks noChangeAspect="1"/>
              </p:cNvGrpSpPr>
              <p:nvPr/>
            </p:nvGrpSpPr>
            <p:grpSpPr bwMode="auto">
              <a:xfrm>
                <a:off x="5139633" y="3465444"/>
                <a:ext cx="558439" cy="543161"/>
                <a:chOff x="4512" y="2592"/>
                <a:chExt cx="328" cy="320"/>
              </a:xfrm>
            </p:grpSpPr>
            <p:sp>
              <p:nvSpPr>
                <p:cNvPr id="1027" name="Freeform 8"/>
                <p:cNvSpPr>
                  <a:spLocks noChangeAspect="1"/>
                </p:cNvSpPr>
                <p:nvPr/>
              </p:nvSpPr>
              <p:spPr bwMode="auto">
                <a:xfrm>
                  <a:off x="4521" y="2592"/>
                  <a:ext cx="319" cy="320"/>
                </a:xfrm>
                <a:custGeom>
                  <a:avLst/>
                  <a:gdLst>
                    <a:gd name="T0" fmla="*/ 13 w 187"/>
                    <a:gd name="T1" fmla="*/ 114 h 187"/>
                    <a:gd name="T2" fmla="*/ 55 w 187"/>
                    <a:gd name="T3" fmla="*/ 164 h 187"/>
                    <a:gd name="T4" fmla="*/ 167 w 187"/>
                    <a:gd name="T5" fmla="*/ 123 h 187"/>
                    <a:gd name="T6" fmla="*/ 119 w 187"/>
                    <a:gd name="T7" fmla="*/ 10 h 187"/>
                    <a:gd name="T8" fmla="*/ 37 w 187"/>
                    <a:gd name="T9" fmla="*/ 24 h 187"/>
                    <a:gd name="T10" fmla="*/ 13 w 187"/>
                    <a:gd name="T11" fmla="*/ 114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7" h="187">
                      <a:moveTo>
                        <a:pt x="13" y="114"/>
                      </a:moveTo>
                      <a:cubicBezTo>
                        <a:pt x="20" y="139"/>
                        <a:pt x="38" y="156"/>
                        <a:pt x="55" y="164"/>
                      </a:cubicBezTo>
                      <a:cubicBezTo>
                        <a:pt x="78" y="175"/>
                        <a:pt x="146" y="187"/>
                        <a:pt x="167" y="123"/>
                      </a:cubicBezTo>
                      <a:cubicBezTo>
                        <a:pt x="187" y="56"/>
                        <a:pt x="143" y="18"/>
                        <a:pt x="119" y="10"/>
                      </a:cubicBezTo>
                      <a:cubicBezTo>
                        <a:pt x="89" y="0"/>
                        <a:pt x="58" y="4"/>
                        <a:pt x="37" y="24"/>
                      </a:cubicBezTo>
                      <a:cubicBezTo>
                        <a:pt x="17" y="42"/>
                        <a:pt x="0" y="68"/>
                        <a:pt x="13" y="114"/>
                      </a:cubicBezTo>
                    </a:path>
                  </a:pathLst>
                </a:cu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28" name="Freeform 9"/>
                <p:cNvSpPr>
                  <a:spLocks noChangeAspect="1"/>
                </p:cNvSpPr>
                <p:nvPr/>
              </p:nvSpPr>
              <p:spPr bwMode="auto">
                <a:xfrm>
                  <a:off x="4512" y="2613"/>
                  <a:ext cx="132" cy="181"/>
                </a:xfrm>
                <a:custGeom>
                  <a:avLst/>
                  <a:gdLst>
                    <a:gd name="T0" fmla="*/ 731 w 731"/>
                    <a:gd name="T1" fmla="*/ 0 h 1010"/>
                    <a:gd name="T2" fmla="*/ 240 w 731"/>
                    <a:gd name="T3" fmla="*/ 1010 h 1010"/>
                    <a:gd name="T4" fmla="*/ 731 w 731"/>
                    <a:gd name="T5" fmla="*/ 0 h 10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31" h="1010">
                      <a:moveTo>
                        <a:pt x="731" y="0"/>
                      </a:moveTo>
                      <a:cubicBezTo>
                        <a:pt x="299" y="26"/>
                        <a:pt x="0" y="639"/>
                        <a:pt x="240" y="1010"/>
                      </a:cubicBezTo>
                      <a:cubicBezTo>
                        <a:pt x="94" y="584"/>
                        <a:pt x="306" y="134"/>
                        <a:pt x="73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29" name="Freeform 10"/>
                <p:cNvSpPr>
                  <a:spLocks noChangeAspect="1"/>
                </p:cNvSpPr>
                <p:nvPr/>
              </p:nvSpPr>
              <p:spPr bwMode="auto">
                <a:xfrm rot="14838809">
                  <a:off x="4568" y="2657"/>
                  <a:ext cx="239" cy="220"/>
                </a:xfrm>
                <a:custGeom>
                  <a:avLst/>
                  <a:gdLst>
                    <a:gd name="T0" fmla="*/ 33 w 140"/>
                    <a:gd name="T1" fmla="*/ 118 h 128"/>
                    <a:gd name="T2" fmla="*/ 80 w 140"/>
                    <a:gd name="T3" fmla="*/ 122 h 128"/>
                    <a:gd name="T4" fmla="*/ 121 w 140"/>
                    <a:gd name="T5" fmla="*/ 44 h 128"/>
                    <a:gd name="T6" fmla="*/ 39 w 140"/>
                    <a:gd name="T7" fmla="*/ 10 h 128"/>
                    <a:gd name="T8" fmla="*/ 2 w 140"/>
                    <a:gd name="T9" fmla="*/ 59 h 128"/>
                    <a:gd name="T10" fmla="*/ 33 w 140"/>
                    <a:gd name="T11" fmla="*/ 11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0" h="128">
                      <a:moveTo>
                        <a:pt x="33" y="118"/>
                      </a:moveTo>
                      <a:cubicBezTo>
                        <a:pt x="49" y="128"/>
                        <a:pt x="67" y="127"/>
                        <a:pt x="80" y="122"/>
                      </a:cubicBezTo>
                      <a:cubicBezTo>
                        <a:pt x="98" y="116"/>
                        <a:pt x="140" y="88"/>
                        <a:pt x="121" y="44"/>
                      </a:cubicBezTo>
                      <a:cubicBezTo>
                        <a:pt x="99" y="0"/>
                        <a:pt x="57" y="2"/>
                        <a:pt x="39" y="10"/>
                      </a:cubicBezTo>
                      <a:cubicBezTo>
                        <a:pt x="19" y="20"/>
                        <a:pt x="4" y="38"/>
                        <a:pt x="2" y="59"/>
                      </a:cubicBezTo>
                      <a:cubicBezTo>
                        <a:pt x="0" y="79"/>
                        <a:pt x="3" y="100"/>
                        <a:pt x="33" y="118"/>
                      </a:cubicBezTo>
                    </a:path>
                  </a:pathLst>
                </a:custGeom>
                <a:solidFill>
                  <a:srgbClr val="0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30" name="Freeform 11"/>
                <p:cNvSpPr>
                  <a:spLocks noChangeAspect="1"/>
                </p:cNvSpPr>
                <p:nvPr/>
              </p:nvSpPr>
              <p:spPr bwMode="auto">
                <a:xfrm rot="20945416">
                  <a:off x="4585" y="2719"/>
                  <a:ext cx="73" cy="117"/>
                </a:xfrm>
                <a:custGeom>
                  <a:avLst/>
                  <a:gdLst>
                    <a:gd name="T0" fmla="*/ 43 w 43"/>
                    <a:gd name="T1" fmla="*/ 0 h 68"/>
                    <a:gd name="T2" fmla="*/ 18 w 43"/>
                    <a:gd name="T3" fmla="*/ 68 h 68"/>
                    <a:gd name="T4" fmla="*/ 43 w 43"/>
                    <a:gd name="T5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" h="68">
                      <a:moveTo>
                        <a:pt x="43" y="0"/>
                      </a:moveTo>
                      <a:cubicBezTo>
                        <a:pt x="11" y="6"/>
                        <a:pt x="0" y="50"/>
                        <a:pt x="18" y="68"/>
                      </a:cubicBezTo>
                      <a:cubicBezTo>
                        <a:pt x="6" y="38"/>
                        <a:pt x="23" y="11"/>
                        <a:pt x="43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022" name="Group 7"/>
              <p:cNvGrpSpPr>
                <a:grpSpLocks noChangeAspect="1"/>
              </p:cNvGrpSpPr>
              <p:nvPr/>
            </p:nvGrpSpPr>
            <p:grpSpPr bwMode="auto">
              <a:xfrm>
                <a:off x="5105510" y="3823012"/>
                <a:ext cx="558439" cy="543161"/>
                <a:chOff x="4512" y="2592"/>
                <a:chExt cx="328" cy="320"/>
              </a:xfrm>
            </p:grpSpPr>
            <p:sp>
              <p:nvSpPr>
                <p:cNvPr id="1023" name="Freeform 8"/>
                <p:cNvSpPr>
                  <a:spLocks noChangeAspect="1"/>
                </p:cNvSpPr>
                <p:nvPr/>
              </p:nvSpPr>
              <p:spPr bwMode="auto">
                <a:xfrm>
                  <a:off x="4521" y="2592"/>
                  <a:ext cx="319" cy="320"/>
                </a:xfrm>
                <a:custGeom>
                  <a:avLst/>
                  <a:gdLst>
                    <a:gd name="T0" fmla="*/ 13 w 187"/>
                    <a:gd name="T1" fmla="*/ 114 h 187"/>
                    <a:gd name="T2" fmla="*/ 55 w 187"/>
                    <a:gd name="T3" fmla="*/ 164 h 187"/>
                    <a:gd name="T4" fmla="*/ 167 w 187"/>
                    <a:gd name="T5" fmla="*/ 123 h 187"/>
                    <a:gd name="T6" fmla="*/ 119 w 187"/>
                    <a:gd name="T7" fmla="*/ 10 h 187"/>
                    <a:gd name="T8" fmla="*/ 37 w 187"/>
                    <a:gd name="T9" fmla="*/ 24 h 187"/>
                    <a:gd name="T10" fmla="*/ 13 w 187"/>
                    <a:gd name="T11" fmla="*/ 114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7" h="187">
                      <a:moveTo>
                        <a:pt x="13" y="114"/>
                      </a:moveTo>
                      <a:cubicBezTo>
                        <a:pt x="20" y="139"/>
                        <a:pt x="38" y="156"/>
                        <a:pt x="55" y="164"/>
                      </a:cubicBezTo>
                      <a:cubicBezTo>
                        <a:pt x="78" y="175"/>
                        <a:pt x="146" y="187"/>
                        <a:pt x="167" y="123"/>
                      </a:cubicBezTo>
                      <a:cubicBezTo>
                        <a:pt x="187" y="56"/>
                        <a:pt x="143" y="18"/>
                        <a:pt x="119" y="10"/>
                      </a:cubicBezTo>
                      <a:cubicBezTo>
                        <a:pt x="89" y="0"/>
                        <a:pt x="58" y="4"/>
                        <a:pt x="37" y="24"/>
                      </a:cubicBezTo>
                      <a:cubicBezTo>
                        <a:pt x="17" y="42"/>
                        <a:pt x="0" y="68"/>
                        <a:pt x="13" y="114"/>
                      </a:cubicBezTo>
                    </a:path>
                  </a:pathLst>
                </a:cu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24" name="Freeform 9"/>
                <p:cNvSpPr>
                  <a:spLocks noChangeAspect="1"/>
                </p:cNvSpPr>
                <p:nvPr/>
              </p:nvSpPr>
              <p:spPr bwMode="auto">
                <a:xfrm>
                  <a:off x="4512" y="2613"/>
                  <a:ext cx="132" cy="181"/>
                </a:xfrm>
                <a:custGeom>
                  <a:avLst/>
                  <a:gdLst>
                    <a:gd name="T0" fmla="*/ 731 w 731"/>
                    <a:gd name="T1" fmla="*/ 0 h 1010"/>
                    <a:gd name="T2" fmla="*/ 240 w 731"/>
                    <a:gd name="T3" fmla="*/ 1010 h 1010"/>
                    <a:gd name="T4" fmla="*/ 731 w 731"/>
                    <a:gd name="T5" fmla="*/ 0 h 10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31" h="1010">
                      <a:moveTo>
                        <a:pt x="731" y="0"/>
                      </a:moveTo>
                      <a:cubicBezTo>
                        <a:pt x="299" y="26"/>
                        <a:pt x="0" y="639"/>
                        <a:pt x="240" y="1010"/>
                      </a:cubicBezTo>
                      <a:cubicBezTo>
                        <a:pt x="94" y="584"/>
                        <a:pt x="306" y="134"/>
                        <a:pt x="73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25" name="Freeform 10"/>
                <p:cNvSpPr>
                  <a:spLocks noChangeAspect="1"/>
                </p:cNvSpPr>
                <p:nvPr/>
              </p:nvSpPr>
              <p:spPr bwMode="auto">
                <a:xfrm rot="14838809">
                  <a:off x="4568" y="2657"/>
                  <a:ext cx="239" cy="220"/>
                </a:xfrm>
                <a:custGeom>
                  <a:avLst/>
                  <a:gdLst>
                    <a:gd name="T0" fmla="*/ 33 w 140"/>
                    <a:gd name="T1" fmla="*/ 118 h 128"/>
                    <a:gd name="T2" fmla="*/ 80 w 140"/>
                    <a:gd name="T3" fmla="*/ 122 h 128"/>
                    <a:gd name="T4" fmla="*/ 121 w 140"/>
                    <a:gd name="T5" fmla="*/ 44 h 128"/>
                    <a:gd name="T6" fmla="*/ 39 w 140"/>
                    <a:gd name="T7" fmla="*/ 10 h 128"/>
                    <a:gd name="T8" fmla="*/ 2 w 140"/>
                    <a:gd name="T9" fmla="*/ 59 h 128"/>
                    <a:gd name="T10" fmla="*/ 33 w 140"/>
                    <a:gd name="T11" fmla="*/ 11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0" h="128">
                      <a:moveTo>
                        <a:pt x="33" y="118"/>
                      </a:moveTo>
                      <a:cubicBezTo>
                        <a:pt x="49" y="128"/>
                        <a:pt x="67" y="127"/>
                        <a:pt x="80" y="122"/>
                      </a:cubicBezTo>
                      <a:cubicBezTo>
                        <a:pt x="98" y="116"/>
                        <a:pt x="140" y="88"/>
                        <a:pt x="121" y="44"/>
                      </a:cubicBezTo>
                      <a:cubicBezTo>
                        <a:pt x="99" y="0"/>
                        <a:pt x="57" y="2"/>
                        <a:pt x="39" y="10"/>
                      </a:cubicBezTo>
                      <a:cubicBezTo>
                        <a:pt x="19" y="20"/>
                        <a:pt x="4" y="38"/>
                        <a:pt x="2" y="59"/>
                      </a:cubicBezTo>
                      <a:cubicBezTo>
                        <a:pt x="0" y="79"/>
                        <a:pt x="3" y="100"/>
                        <a:pt x="33" y="118"/>
                      </a:cubicBezTo>
                    </a:path>
                  </a:pathLst>
                </a:custGeom>
                <a:solidFill>
                  <a:srgbClr val="0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26" name="Freeform 11"/>
                <p:cNvSpPr>
                  <a:spLocks noChangeAspect="1"/>
                </p:cNvSpPr>
                <p:nvPr/>
              </p:nvSpPr>
              <p:spPr bwMode="auto">
                <a:xfrm rot="20945416">
                  <a:off x="4585" y="2719"/>
                  <a:ext cx="73" cy="117"/>
                </a:xfrm>
                <a:custGeom>
                  <a:avLst/>
                  <a:gdLst>
                    <a:gd name="T0" fmla="*/ 43 w 43"/>
                    <a:gd name="T1" fmla="*/ 0 h 68"/>
                    <a:gd name="T2" fmla="*/ 18 w 43"/>
                    <a:gd name="T3" fmla="*/ 68 h 68"/>
                    <a:gd name="T4" fmla="*/ 43 w 43"/>
                    <a:gd name="T5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" h="68">
                      <a:moveTo>
                        <a:pt x="43" y="0"/>
                      </a:moveTo>
                      <a:cubicBezTo>
                        <a:pt x="11" y="6"/>
                        <a:pt x="0" y="50"/>
                        <a:pt x="18" y="68"/>
                      </a:cubicBezTo>
                      <a:cubicBezTo>
                        <a:pt x="6" y="38"/>
                        <a:pt x="23" y="11"/>
                        <a:pt x="43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906" name="Group 905"/>
            <p:cNvGrpSpPr/>
            <p:nvPr/>
          </p:nvGrpSpPr>
          <p:grpSpPr>
            <a:xfrm>
              <a:off x="7727398" y="3861048"/>
              <a:ext cx="1070982" cy="1141788"/>
              <a:chOff x="7740455" y="3383669"/>
              <a:chExt cx="1070982" cy="1141788"/>
            </a:xfrm>
          </p:grpSpPr>
          <p:grpSp>
            <p:nvGrpSpPr>
              <p:cNvPr id="933" name="Group 2"/>
              <p:cNvGrpSpPr>
                <a:grpSpLocks noChangeAspect="1"/>
              </p:cNvGrpSpPr>
              <p:nvPr/>
            </p:nvGrpSpPr>
            <p:grpSpPr bwMode="auto">
              <a:xfrm>
                <a:off x="8203942" y="3917963"/>
                <a:ext cx="607495" cy="607494"/>
                <a:chOff x="4080" y="3552"/>
                <a:chExt cx="374" cy="374"/>
              </a:xfrm>
            </p:grpSpPr>
            <p:sp>
              <p:nvSpPr>
                <p:cNvPr id="992" name="Freeform 3"/>
                <p:cNvSpPr>
                  <a:spLocks noChangeAspect="1"/>
                </p:cNvSpPr>
                <p:nvPr/>
              </p:nvSpPr>
              <p:spPr bwMode="auto">
                <a:xfrm>
                  <a:off x="4080" y="3552"/>
                  <a:ext cx="374" cy="374"/>
                </a:xfrm>
                <a:custGeom>
                  <a:avLst/>
                  <a:gdLst>
                    <a:gd name="T0" fmla="*/ 13 w 187"/>
                    <a:gd name="T1" fmla="*/ 114 h 187"/>
                    <a:gd name="T2" fmla="*/ 55 w 187"/>
                    <a:gd name="T3" fmla="*/ 164 h 187"/>
                    <a:gd name="T4" fmla="*/ 167 w 187"/>
                    <a:gd name="T5" fmla="*/ 123 h 187"/>
                    <a:gd name="T6" fmla="*/ 119 w 187"/>
                    <a:gd name="T7" fmla="*/ 10 h 187"/>
                    <a:gd name="T8" fmla="*/ 37 w 187"/>
                    <a:gd name="T9" fmla="*/ 24 h 187"/>
                    <a:gd name="T10" fmla="*/ 13 w 187"/>
                    <a:gd name="T11" fmla="*/ 114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7" h="187">
                      <a:moveTo>
                        <a:pt x="13" y="114"/>
                      </a:moveTo>
                      <a:cubicBezTo>
                        <a:pt x="20" y="139"/>
                        <a:pt x="38" y="156"/>
                        <a:pt x="55" y="164"/>
                      </a:cubicBezTo>
                      <a:cubicBezTo>
                        <a:pt x="78" y="175"/>
                        <a:pt x="146" y="187"/>
                        <a:pt x="167" y="123"/>
                      </a:cubicBezTo>
                      <a:cubicBezTo>
                        <a:pt x="187" y="56"/>
                        <a:pt x="143" y="18"/>
                        <a:pt x="119" y="10"/>
                      </a:cubicBezTo>
                      <a:cubicBezTo>
                        <a:pt x="89" y="0"/>
                        <a:pt x="58" y="4"/>
                        <a:pt x="37" y="24"/>
                      </a:cubicBezTo>
                      <a:cubicBezTo>
                        <a:pt x="17" y="42"/>
                        <a:pt x="0" y="68"/>
                        <a:pt x="13" y="114"/>
                      </a:cubicBezTo>
                    </a:path>
                  </a:pathLst>
                </a:cu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93" name="Freeform 4"/>
                <p:cNvSpPr>
                  <a:spLocks noChangeAspect="1"/>
                </p:cNvSpPr>
                <p:nvPr/>
              </p:nvSpPr>
              <p:spPr bwMode="auto">
                <a:xfrm>
                  <a:off x="4081" y="3682"/>
                  <a:ext cx="364" cy="214"/>
                </a:xfrm>
                <a:custGeom>
                  <a:avLst/>
                  <a:gdLst>
                    <a:gd name="T0" fmla="*/ 187 w 364"/>
                    <a:gd name="T1" fmla="*/ 210 h 214"/>
                    <a:gd name="T2" fmla="*/ 324 w 364"/>
                    <a:gd name="T3" fmla="*/ 47 h 214"/>
                    <a:gd name="T4" fmla="*/ 177 w 364"/>
                    <a:gd name="T5" fmla="*/ 78 h 214"/>
                    <a:gd name="T6" fmla="*/ 46 w 364"/>
                    <a:gd name="T7" fmla="*/ 48 h 214"/>
                    <a:gd name="T8" fmla="*/ 187 w 364"/>
                    <a:gd name="T9" fmla="*/ 210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4" h="214">
                      <a:moveTo>
                        <a:pt x="187" y="210"/>
                      </a:moveTo>
                      <a:cubicBezTo>
                        <a:pt x="307" y="206"/>
                        <a:pt x="364" y="91"/>
                        <a:pt x="324" y="47"/>
                      </a:cubicBezTo>
                      <a:cubicBezTo>
                        <a:pt x="283" y="3"/>
                        <a:pt x="256" y="70"/>
                        <a:pt x="177" y="78"/>
                      </a:cubicBezTo>
                      <a:cubicBezTo>
                        <a:pt x="99" y="86"/>
                        <a:pt x="92" y="0"/>
                        <a:pt x="46" y="48"/>
                      </a:cubicBezTo>
                      <a:cubicBezTo>
                        <a:pt x="0" y="96"/>
                        <a:pt x="67" y="214"/>
                        <a:pt x="187" y="210"/>
                      </a:cubicBezTo>
                      <a:close/>
                    </a:path>
                  </a:pathLst>
                </a:custGeom>
                <a:solidFill>
                  <a:srgbClr val="A347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94" name="Freeform 5"/>
                <p:cNvSpPr>
                  <a:spLocks noChangeAspect="1"/>
                </p:cNvSpPr>
                <p:nvPr/>
              </p:nvSpPr>
              <p:spPr bwMode="auto">
                <a:xfrm>
                  <a:off x="4095" y="3563"/>
                  <a:ext cx="147" cy="141"/>
                </a:xfrm>
                <a:custGeom>
                  <a:avLst/>
                  <a:gdLst>
                    <a:gd name="T0" fmla="*/ 147 w 147"/>
                    <a:gd name="T1" fmla="*/ 12 h 141"/>
                    <a:gd name="T2" fmla="*/ 19 w 147"/>
                    <a:gd name="T3" fmla="*/ 141 h 141"/>
                    <a:gd name="T4" fmla="*/ 147 w 147"/>
                    <a:gd name="T5" fmla="*/ 12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7" h="141">
                      <a:moveTo>
                        <a:pt x="147" y="12"/>
                      </a:moveTo>
                      <a:cubicBezTo>
                        <a:pt x="103" y="0"/>
                        <a:pt x="0" y="63"/>
                        <a:pt x="19" y="141"/>
                      </a:cubicBezTo>
                      <a:cubicBezTo>
                        <a:pt x="21" y="64"/>
                        <a:pt x="97" y="19"/>
                        <a:pt x="147" y="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95" name="Oval 6"/>
                <p:cNvSpPr>
                  <a:spLocks noChangeAspect="1" noChangeArrowheads="1"/>
                </p:cNvSpPr>
                <p:nvPr/>
              </p:nvSpPr>
              <p:spPr bwMode="auto">
                <a:xfrm>
                  <a:off x="4320" y="3792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996" name="Oval 7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" y="3792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997" name="Oval 8"/>
                <p:cNvSpPr>
                  <a:spLocks noChangeAspect="1" noChangeArrowheads="1"/>
                </p:cNvSpPr>
                <p:nvPr/>
              </p:nvSpPr>
              <p:spPr bwMode="auto">
                <a:xfrm>
                  <a:off x="4272" y="3792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998" name="Oval 9"/>
                <p:cNvSpPr>
                  <a:spLocks noChangeAspect="1" noChangeArrowheads="1"/>
                </p:cNvSpPr>
                <p:nvPr/>
              </p:nvSpPr>
              <p:spPr bwMode="auto">
                <a:xfrm>
                  <a:off x="4201" y="3721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999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153" y="3769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00" name="Oval 11"/>
                <p:cNvSpPr>
                  <a:spLocks noChangeAspect="1" noChangeArrowheads="1"/>
                </p:cNvSpPr>
                <p:nvPr/>
              </p:nvSpPr>
              <p:spPr bwMode="auto">
                <a:xfrm>
                  <a:off x="4105" y="3721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01" name="Oval 12"/>
                <p:cNvSpPr>
                  <a:spLocks noChangeAspect="1" noChangeArrowheads="1"/>
                </p:cNvSpPr>
                <p:nvPr/>
              </p:nvSpPr>
              <p:spPr bwMode="auto">
                <a:xfrm>
                  <a:off x="4153" y="3721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02" name="Oval 13"/>
                <p:cNvSpPr>
                  <a:spLocks noChangeAspect="1" noChangeArrowheads="1"/>
                </p:cNvSpPr>
                <p:nvPr/>
              </p:nvSpPr>
              <p:spPr bwMode="auto">
                <a:xfrm>
                  <a:off x="4368" y="3744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03" name="Oval 14"/>
                <p:cNvSpPr>
                  <a:spLocks noChangeAspect="1" noChangeArrowheads="1"/>
                </p:cNvSpPr>
                <p:nvPr/>
              </p:nvSpPr>
              <p:spPr bwMode="auto">
                <a:xfrm>
                  <a:off x="4272" y="3744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04" name="Oval 15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" y="3696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05" name="Oval 16"/>
                <p:cNvSpPr>
                  <a:spLocks noChangeAspect="1" noChangeArrowheads="1"/>
                </p:cNvSpPr>
                <p:nvPr/>
              </p:nvSpPr>
              <p:spPr bwMode="auto">
                <a:xfrm>
                  <a:off x="4272" y="3696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06" name="Oval 17"/>
                <p:cNvSpPr>
                  <a:spLocks noChangeAspect="1" noChangeArrowheads="1"/>
                </p:cNvSpPr>
                <p:nvPr/>
              </p:nvSpPr>
              <p:spPr bwMode="auto">
                <a:xfrm>
                  <a:off x="4297" y="360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07" name="Oval 18"/>
                <p:cNvSpPr>
                  <a:spLocks noChangeAspect="1" noChangeArrowheads="1"/>
                </p:cNvSpPr>
                <p:nvPr/>
              </p:nvSpPr>
              <p:spPr bwMode="auto">
                <a:xfrm>
                  <a:off x="4249" y="3648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08" name="Oval 19"/>
                <p:cNvSpPr>
                  <a:spLocks noChangeAspect="1" noChangeArrowheads="1"/>
                </p:cNvSpPr>
                <p:nvPr/>
              </p:nvSpPr>
              <p:spPr bwMode="auto">
                <a:xfrm>
                  <a:off x="4201" y="360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09" name="Oval 20"/>
                <p:cNvSpPr>
                  <a:spLocks noChangeAspect="1" noChangeArrowheads="1"/>
                </p:cNvSpPr>
                <p:nvPr/>
              </p:nvSpPr>
              <p:spPr bwMode="auto">
                <a:xfrm>
                  <a:off x="4249" y="360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10" name="Oval 21"/>
                <p:cNvSpPr>
                  <a:spLocks noChangeAspect="1" noChangeArrowheads="1"/>
                </p:cNvSpPr>
                <p:nvPr/>
              </p:nvSpPr>
              <p:spPr bwMode="auto">
                <a:xfrm>
                  <a:off x="4348" y="3676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11" name="Oval 22"/>
                <p:cNvSpPr>
                  <a:spLocks noChangeAspect="1" noChangeArrowheads="1"/>
                </p:cNvSpPr>
                <p:nvPr/>
              </p:nvSpPr>
              <p:spPr bwMode="auto">
                <a:xfrm>
                  <a:off x="4300" y="3724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12" name="Oval 23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" y="3648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13" name="Oval 24"/>
                <p:cNvSpPr>
                  <a:spLocks noChangeAspect="1" noChangeArrowheads="1"/>
                </p:cNvSpPr>
                <p:nvPr/>
              </p:nvSpPr>
              <p:spPr bwMode="auto">
                <a:xfrm>
                  <a:off x="4300" y="3676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14" name="Oval 25"/>
                <p:cNvSpPr>
                  <a:spLocks noChangeAspect="1" noChangeArrowheads="1"/>
                </p:cNvSpPr>
                <p:nvPr/>
              </p:nvSpPr>
              <p:spPr bwMode="auto">
                <a:xfrm>
                  <a:off x="4151" y="3801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15" name="Oval 26"/>
                <p:cNvSpPr>
                  <a:spLocks noChangeAspect="1" noChangeArrowheads="1"/>
                </p:cNvSpPr>
                <p:nvPr/>
              </p:nvSpPr>
              <p:spPr bwMode="auto">
                <a:xfrm>
                  <a:off x="4250" y="3829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16" name="Oval 27"/>
                <p:cNvSpPr>
                  <a:spLocks noChangeAspect="1" noChangeArrowheads="1"/>
                </p:cNvSpPr>
                <p:nvPr/>
              </p:nvSpPr>
              <p:spPr bwMode="auto">
                <a:xfrm>
                  <a:off x="4272" y="384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17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4202" y="3829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18" name="Oval 29"/>
                <p:cNvSpPr>
                  <a:spLocks noChangeAspect="1" noChangeArrowheads="1"/>
                </p:cNvSpPr>
                <p:nvPr/>
              </p:nvSpPr>
              <p:spPr bwMode="auto">
                <a:xfrm>
                  <a:off x="4320" y="3837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19" name="Oval 30"/>
                <p:cNvSpPr>
                  <a:spLocks noChangeAspect="1" noChangeArrowheads="1"/>
                </p:cNvSpPr>
                <p:nvPr/>
              </p:nvSpPr>
              <p:spPr bwMode="auto">
                <a:xfrm>
                  <a:off x="4157" y="3648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934" name="Group 2"/>
              <p:cNvGrpSpPr>
                <a:grpSpLocks noChangeAspect="1"/>
              </p:cNvGrpSpPr>
              <p:nvPr/>
            </p:nvGrpSpPr>
            <p:grpSpPr bwMode="auto">
              <a:xfrm>
                <a:off x="7740455" y="3689568"/>
                <a:ext cx="607495" cy="607494"/>
                <a:chOff x="4080" y="3552"/>
                <a:chExt cx="374" cy="374"/>
              </a:xfrm>
            </p:grpSpPr>
            <p:sp>
              <p:nvSpPr>
                <p:cNvPr id="964" name="Freeform 3"/>
                <p:cNvSpPr>
                  <a:spLocks noChangeAspect="1"/>
                </p:cNvSpPr>
                <p:nvPr/>
              </p:nvSpPr>
              <p:spPr bwMode="auto">
                <a:xfrm>
                  <a:off x="4080" y="3552"/>
                  <a:ext cx="374" cy="374"/>
                </a:xfrm>
                <a:custGeom>
                  <a:avLst/>
                  <a:gdLst>
                    <a:gd name="T0" fmla="*/ 13 w 187"/>
                    <a:gd name="T1" fmla="*/ 114 h 187"/>
                    <a:gd name="T2" fmla="*/ 55 w 187"/>
                    <a:gd name="T3" fmla="*/ 164 h 187"/>
                    <a:gd name="T4" fmla="*/ 167 w 187"/>
                    <a:gd name="T5" fmla="*/ 123 h 187"/>
                    <a:gd name="T6" fmla="*/ 119 w 187"/>
                    <a:gd name="T7" fmla="*/ 10 h 187"/>
                    <a:gd name="T8" fmla="*/ 37 w 187"/>
                    <a:gd name="T9" fmla="*/ 24 h 187"/>
                    <a:gd name="T10" fmla="*/ 13 w 187"/>
                    <a:gd name="T11" fmla="*/ 114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7" h="187">
                      <a:moveTo>
                        <a:pt x="13" y="114"/>
                      </a:moveTo>
                      <a:cubicBezTo>
                        <a:pt x="20" y="139"/>
                        <a:pt x="38" y="156"/>
                        <a:pt x="55" y="164"/>
                      </a:cubicBezTo>
                      <a:cubicBezTo>
                        <a:pt x="78" y="175"/>
                        <a:pt x="146" y="187"/>
                        <a:pt x="167" y="123"/>
                      </a:cubicBezTo>
                      <a:cubicBezTo>
                        <a:pt x="187" y="56"/>
                        <a:pt x="143" y="18"/>
                        <a:pt x="119" y="10"/>
                      </a:cubicBezTo>
                      <a:cubicBezTo>
                        <a:pt x="89" y="0"/>
                        <a:pt x="58" y="4"/>
                        <a:pt x="37" y="24"/>
                      </a:cubicBezTo>
                      <a:cubicBezTo>
                        <a:pt x="17" y="42"/>
                        <a:pt x="0" y="68"/>
                        <a:pt x="13" y="114"/>
                      </a:cubicBezTo>
                    </a:path>
                  </a:pathLst>
                </a:cu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65" name="Freeform 4"/>
                <p:cNvSpPr>
                  <a:spLocks noChangeAspect="1"/>
                </p:cNvSpPr>
                <p:nvPr/>
              </p:nvSpPr>
              <p:spPr bwMode="auto">
                <a:xfrm>
                  <a:off x="4081" y="3682"/>
                  <a:ext cx="364" cy="214"/>
                </a:xfrm>
                <a:custGeom>
                  <a:avLst/>
                  <a:gdLst>
                    <a:gd name="T0" fmla="*/ 187 w 364"/>
                    <a:gd name="T1" fmla="*/ 210 h 214"/>
                    <a:gd name="T2" fmla="*/ 324 w 364"/>
                    <a:gd name="T3" fmla="*/ 47 h 214"/>
                    <a:gd name="T4" fmla="*/ 177 w 364"/>
                    <a:gd name="T5" fmla="*/ 78 h 214"/>
                    <a:gd name="T6" fmla="*/ 46 w 364"/>
                    <a:gd name="T7" fmla="*/ 48 h 214"/>
                    <a:gd name="T8" fmla="*/ 187 w 364"/>
                    <a:gd name="T9" fmla="*/ 210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4" h="214">
                      <a:moveTo>
                        <a:pt x="187" y="210"/>
                      </a:moveTo>
                      <a:cubicBezTo>
                        <a:pt x="307" y="206"/>
                        <a:pt x="364" y="91"/>
                        <a:pt x="324" y="47"/>
                      </a:cubicBezTo>
                      <a:cubicBezTo>
                        <a:pt x="283" y="3"/>
                        <a:pt x="256" y="70"/>
                        <a:pt x="177" y="78"/>
                      </a:cubicBezTo>
                      <a:cubicBezTo>
                        <a:pt x="99" y="86"/>
                        <a:pt x="92" y="0"/>
                        <a:pt x="46" y="48"/>
                      </a:cubicBezTo>
                      <a:cubicBezTo>
                        <a:pt x="0" y="96"/>
                        <a:pt x="67" y="214"/>
                        <a:pt x="187" y="210"/>
                      </a:cubicBezTo>
                      <a:close/>
                    </a:path>
                  </a:pathLst>
                </a:custGeom>
                <a:solidFill>
                  <a:srgbClr val="A347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66" name="Freeform 5"/>
                <p:cNvSpPr>
                  <a:spLocks noChangeAspect="1"/>
                </p:cNvSpPr>
                <p:nvPr/>
              </p:nvSpPr>
              <p:spPr bwMode="auto">
                <a:xfrm>
                  <a:off x="4095" y="3563"/>
                  <a:ext cx="147" cy="141"/>
                </a:xfrm>
                <a:custGeom>
                  <a:avLst/>
                  <a:gdLst>
                    <a:gd name="T0" fmla="*/ 147 w 147"/>
                    <a:gd name="T1" fmla="*/ 12 h 141"/>
                    <a:gd name="T2" fmla="*/ 19 w 147"/>
                    <a:gd name="T3" fmla="*/ 141 h 141"/>
                    <a:gd name="T4" fmla="*/ 147 w 147"/>
                    <a:gd name="T5" fmla="*/ 12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7" h="141">
                      <a:moveTo>
                        <a:pt x="147" y="12"/>
                      </a:moveTo>
                      <a:cubicBezTo>
                        <a:pt x="103" y="0"/>
                        <a:pt x="0" y="63"/>
                        <a:pt x="19" y="141"/>
                      </a:cubicBezTo>
                      <a:cubicBezTo>
                        <a:pt x="21" y="64"/>
                        <a:pt x="97" y="19"/>
                        <a:pt x="147" y="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67" name="Oval 6"/>
                <p:cNvSpPr>
                  <a:spLocks noChangeAspect="1" noChangeArrowheads="1"/>
                </p:cNvSpPr>
                <p:nvPr/>
              </p:nvSpPr>
              <p:spPr bwMode="auto">
                <a:xfrm>
                  <a:off x="4320" y="3792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968" name="Oval 7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" y="3792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969" name="Oval 8"/>
                <p:cNvSpPr>
                  <a:spLocks noChangeAspect="1" noChangeArrowheads="1"/>
                </p:cNvSpPr>
                <p:nvPr/>
              </p:nvSpPr>
              <p:spPr bwMode="auto">
                <a:xfrm>
                  <a:off x="4272" y="3792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970" name="Oval 9"/>
                <p:cNvSpPr>
                  <a:spLocks noChangeAspect="1" noChangeArrowheads="1"/>
                </p:cNvSpPr>
                <p:nvPr/>
              </p:nvSpPr>
              <p:spPr bwMode="auto">
                <a:xfrm>
                  <a:off x="4201" y="3721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971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153" y="3769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972" name="Oval 11"/>
                <p:cNvSpPr>
                  <a:spLocks noChangeAspect="1" noChangeArrowheads="1"/>
                </p:cNvSpPr>
                <p:nvPr/>
              </p:nvSpPr>
              <p:spPr bwMode="auto">
                <a:xfrm>
                  <a:off x="4105" y="3721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973" name="Oval 12"/>
                <p:cNvSpPr>
                  <a:spLocks noChangeAspect="1" noChangeArrowheads="1"/>
                </p:cNvSpPr>
                <p:nvPr/>
              </p:nvSpPr>
              <p:spPr bwMode="auto">
                <a:xfrm>
                  <a:off x="4153" y="3721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974" name="Oval 13"/>
                <p:cNvSpPr>
                  <a:spLocks noChangeAspect="1" noChangeArrowheads="1"/>
                </p:cNvSpPr>
                <p:nvPr/>
              </p:nvSpPr>
              <p:spPr bwMode="auto">
                <a:xfrm>
                  <a:off x="4368" y="3744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975" name="Oval 14"/>
                <p:cNvSpPr>
                  <a:spLocks noChangeAspect="1" noChangeArrowheads="1"/>
                </p:cNvSpPr>
                <p:nvPr/>
              </p:nvSpPr>
              <p:spPr bwMode="auto">
                <a:xfrm>
                  <a:off x="4272" y="3744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976" name="Oval 15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" y="3696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977" name="Oval 16"/>
                <p:cNvSpPr>
                  <a:spLocks noChangeAspect="1" noChangeArrowheads="1"/>
                </p:cNvSpPr>
                <p:nvPr/>
              </p:nvSpPr>
              <p:spPr bwMode="auto">
                <a:xfrm>
                  <a:off x="4272" y="3696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978" name="Oval 17"/>
                <p:cNvSpPr>
                  <a:spLocks noChangeAspect="1" noChangeArrowheads="1"/>
                </p:cNvSpPr>
                <p:nvPr/>
              </p:nvSpPr>
              <p:spPr bwMode="auto">
                <a:xfrm>
                  <a:off x="4297" y="360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979" name="Oval 18"/>
                <p:cNvSpPr>
                  <a:spLocks noChangeAspect="1" noChangeArrowheads="1"/>
                </p:cNvSpPr>
                <p:nvPr/>
              </p:nvSpPr>
              <p:spPr bwMode="auto">
                <a:xfrm>
                  <a:off x="4249" y="3648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980" name="Oval 19"/>
                <p:cNvSpPr>
                  <a:spLocks noChangeAspect="1" noChangeArrowheads="1"/>
                </p:cNvSpPr>
                <p:nvPr/>
              </p:nvSpPr>
              <p:spPr bwMode="auto">
                <a:xfrm>
                  <a:off x="4201" y="360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981" name="Oval 20"/>
                <p:cNvSpPr>
                  <a:spLocks noChangeAspect="1" noChangeArrowheads="1"/>
                </p:cNvSpPr>
                <p:nvPr/>
              </p:nvSpPr>
              <p:spPr bwMode="auto">
                <a:xfrm>
                  <a:off x="4249" y="360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982" name="Oval 21"/>
                <p:cNvSpPr>
                  <a:spLocks noChangeAspect="1" noChangeArrowheads="1"/>
                </p:cNvSpPr>
                <p:nvPr/>
              </p:nvSpPr>
              <p:spPr bwMode="auto">
                <a:xfrm>
                  <a:off x="4348" y="3676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983" name="Oval 22"/>
                <p:cNvSpPr>
                  <a:spLocks noChangeAspect="1" noChangeArrowheads="1"/>
                </p:cNvSpPr>
                <p:nvPr/>
              </p:nvSpPr>
              <p:spPr bwMode="auto">
                <a:xfrm>
                  <a:off x="4300" y="3724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984" name="Oval 23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" y="3648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985" name="Oval 24"/>
                <p:cNvSpPr>
                  <a:spLocks noChangeAspect="1" noChangeArrowheads="1"/>
                </p:cNvSpPr>
                <p:nvPr/>
              </p:nvSpPr>
              <p:spPr bwMode="auto">
                <a:xfrm>
                  <a:off x="4300" y="3676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986" name="Oval 25"/>
                <p:cNvSpPr>
                  <a:spLocks noChangeAspect="1" noChangeArrowheads="1"/>
                </p:cNvSpPr>
                <p:nvPr/>
              </p:nvSpPr>
              <p:spPr bwMode="auto">
                <a:xfrm>
                  <a:off x="4151" y="3801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987" name="Oval 26"/>
                <p:cNvSpPr>
                  <a:spLocks noChangeAspect="1" noChangeArrowheads="1"/>
                </p:cNvSpPr>
                <p:nvPr/>
              </p:nvSpPr>
              <p:spPr bwMode="auto">
                <a:xfrm>
                  <a:off x="4250" y="3829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988" name="Oval 27"/>
                <p:cNvSpPr>
                  <a:spLocks noChangeAspect="1" noChangeArrowheads="1"/>
                </p:cNvSpPr>
                <p:nvPr/>
              </p:nvSpPr>
              <p:spPr bwMode="auto">
                <a:xfrm>
                  <a:off x="4272" y="384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989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4202" y="3829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990" name="Oval 29"/>
                <p:cNvSpPr>
                  <a:spLocks noChangeAspect="1" noChangeArrowheads="1"/>
                </p:cNvSpPr>
                <p:nvPr/>
              </p:nvSpPr>
              <p:spPr bwMode="auto">
                <a:xfrm>
                  <a:off x="4320" y="3837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991" name="Oval 30"/>
                <p:cNvSpPr>
                  <a:spLocks noChangeAspect="1" noChangeArrowheads="1"/>
                </p:cNvSpPr>
                <p:nvPr/>
              </p:nvSpPr>
              <p:spPr bwMode="auto">
                <a:xfrm>
                  <a:off x="4157" y="3648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935" name="Group 2"/>
              <p:cNvGrpSpPr>
                <a:grpSpLocks noChangeAspect="1"/>
              </p:cNvGrpSpPr>
              <p:nvPr/>
            </p:nvGrpSpPr>
            <p:grpSpPr bwMode="auto">
              <a:xfrm>
                <a:off x="8080494" y="3383669"/>
                <a:ext cx="607495" cy="607494"/>
                <a:chOff x="4080" y="3552"/>
                <a:chExt cx="374" cy="374"/>
              </a:xfrm>
            </p:grpSpPr>
            <p:sp>
              <p:nvSpPr>
                <p:cNvPr id="936" name="Freeform 3"/>
                <p:cNvSpPr>
                  <a:spLocks noChangeAspect="1"/>
                </p:cNvSpPr>
                <p:nvPr/>
              </p:nvSpPr>
              <p:spPr bwMode="auto">
                <a:xfrm>
                  <a:off x="4080" y="3552"/>
                  <a:ext cx="374" cy="374"/>
                </a:xfrm>
                <a:custGeom>
                  <a:avLst/>
                  <a:gdLst>
                    <a:gd name="T0" fmla="*/ 13 w 187"/>
                    <a:gd name="T1" fmla="*/ 114 h 187"/>
                    <a:gd name="T2" fmla="*/ 55 w 187"/>
                    <a:gd name="T3" fmla="*/ 164 h 187"/>
                    <a:gd name="T4" fmla="*/ 167 w 187"/>
                    <a:gd name="T5" fmla="*/ 123 h 187"/>
                    <a:gd name="T6" fmla="*/ 119 w 187"/>
                    <a:gd name="T7" fmla="*/ 10 h 187"/>
                    <a:gd name="T8" fmla="*/ 37 w 187"/>
                    <a:gd name="T9" fmla="*/ 24 h 187"/>
                    <a:gd name="T10" fmla="*/ 13 w 187"/>
                    <a:gd name="T11" fmla="*/ 114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7" h="187">
                      <a:moveTo>
                        <a:pt x="13" y="114"/>
                      </a:moveTo>
                      <a:cubicBezTo>
                        <a:pt x="20" y="139"/>
                        <a:pt x="38" y="156"/>
                        <a:pt x="55" y="164"/>
                      </a:cubicBezTo>
                      <a:cubicBezTo>
                        <a:pt x="78" y="175"/>
                        <a:pt x="146" y="187"/>
                        <a:pt x="167" y="123"/>
                      </a:cubicBezTo>
                      <a:cubicBezTo>
                        <a:pt x="187" y="56"/>
                        <a:pt x="143" y="18"/>
                        <a:pt x="119" y="10"/>
                      </a:cubicBezTo>
                      <a:cubicBezTo>
                        <a:pt x="89" y="0"/>
                        <a:pt x="58" y="4"/>
                        <a:pt x="37" y="24"/>
                      </a:cubicBezTo>
                      <a:cubicBezTo>
                        <a:pt x="17" y="42"/>
                        <a:pt x="0" y="68"/>
                        <a:pt x="13" y="114"/>
                      </a:cubicBezTo>
                    </a:path>
                  </a:pathLst>
                </a:cu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37" name="Freeform 4"/>
                <p:cNvSpPr>
                  <a:spLocks noChangeAspect="1"/>
                </p:cNvSpPr>
                <p:nvPr/>
              </p:nvSpPr>
              <p:spPr bwMode="auto">
                <a:xfrm>
                  <a:off x="4081" y="3682"/>
                  <a:ext cx="364" cy="214"/>
                </a:xfrm>
                <a:custGeom>
                  <a:avLst/>
                  <a:gdLst>
                    <a:gd name="T0" fmla="*/ 187 w 364"/>
                    <a:gd name="T1" fmla="*/ 210 h 214"/>
                    <a:gd name="T2" fmla="*/ 324 w 364"/>
                    <a:gd name="T3" fmla="*/ 47 h 214"/>
                    <a:gd name="T4" fmla="*/ 177 w 364"/>
                    <a:gd name="T5" fmla="*/ 78 h 214"/>
                    <a:gd name="T6" fmla="*/ 46 w 364"/>
                    <a:gd name="T7" fmla="*/ 48 h 214"/>
                    <a:gd name="T8" fmla="*/ 187 w 364"/>
                    <a:gd name="T9" fmla="*/ 210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4" h="214">
                      <a:moveTo>
                        <a:pt x="187" y="210"/>
                      </a:moveTo>
                      <a:cubicBezTo>
                        <a:pt x="307" y="206"/>
                        <a:pt x="364" y="91"/>
                        <a:pt x="324" y="47"/>
                      </a:cubicBezTo>
                      <a:cubicBezTo>
                        <a:pt x="283" y="3"/>
                        <a:pt x="256" y="70"/>
                        <a:pt x="177" y="78"/>
                      </a:cubicBezTo>
                      <a:cubicBezTo>
                        <a:pt x="99" y="86"/>
                        <a:pt x="92" y="0"/>
                        <a:pt x="46" y="48"/>
                      </a:cubicBezTo>
                      <a:cubicBezTo>
                        <a:pt x="0" y="96"/>
                        <a:pt x="67" y="214"/>
                        <a:pt x="187" y="210"/>
                      </a:cubicBezTo>
                      <a:close/>
                    </a:path>
                  </a:pathLst>
                </a:custGeom>
                <a:solidFill>
                  <a:srgbClr val="A347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38" name="Freeform 5"/>
                <p:cNvSpPr>
                  <a:spLocks noChangeAspect="1"/>
                </p:cNvSpPr>
                <p:nvPr/>
              </p:nvSpPr>
              <p:spPr bwMode="auto">
                <a:xfrm>
                  <a:off x="4095" y="3563"/>
                  <a:ext cx="147" cy="141"/>
                </a:xfrm>
                <a:custGeom>
                  <a:avLst/>
                  <a:gdLst>
                    <a:gd name="T0" fmla="*/ 147 w 147"/>
                    <a:gd name="T1" fmla="*/ 12 h 141"/>
                    <a:gd name="T2" fmla="*/ 19 w 147"/>
                    <a:gd name="T3" fmla="*/ 141 h 141"/>
                    <a:gd name="T4" fmla="*/ 147 w 147"/>
                    <a:gd name="T5" fmla="*/ 12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7" h="141">
                      <a:moveTo>
                        <a:pt x="147" y="12"/>
                      </a:moveTo>
                      <a:cubicBezTo>
                        <a:pt x="103" y="0"/>
                        <a:pt x="0" y="63"/>
                        <a:pt x="19" y="141"/>
                      </a:cubicBezTo>
                      <a:cubicBezTo>
                        <a:pt x="21" y="64"/>
                        <a:pt x="97" y="19"/>
                        <a:pt x="147" y="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39" name="Oval 6"/>
                <p:cNvSpPr>
                  <a:spLocks noChangeAspect="1" noChangeArrowheads="1"/>
                </p:cNvSpPr>
                <p:nvPr/>
              </p:nvSpPr>
              <p:spPr bwMode="auto">
                <a:xfrm>
                  <a:off x="4320" y="3792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940" name="Oval 7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" y="3792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941" name="Oval 8"/>
                <p:cNvSpPr>
                  <a:spLocks noChangeAspect="1" noChangeArrowheads="1"/>
                </p:cNvSpPr>
                <p:nvPr/>
              </p:nvSpPr>
              <p:spPr bwMode="auto">
                <a:xfrm>
                  <a:off x="4272" y="3792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942" name="Oval 9"/>
                <p:cNvSpPr>
                  <a:spLocks noChangeAspect="1" noChangeArrowheads="1"/>
                </p:cNvSpPr>
                <p:nvPr/>
              </p:nvSpPr>
              <p:spPr bwMode="auto">
                <a:xfrm>
                  <a:off x="4201" y="3721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943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153" y="3769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944" name="Oval 11"/>
                <p:cNvSpPr>
                  <a:spLocks noChangeAspect="1" noChangeArrowheads="1"/>
                </p:cNvSpPr>
                <p:nvPr/>
              </p:nvSpPr>
              <p:spPr bwMode="auto">
                <a:xfrm>
                  <a:off x="4105" y="3721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945" name="Oval 12"/>
                <p:cNvSpPr>
                  <a:spLocks noChangeAspect="1" noChangeArrowheads="1"/>
                </p:cNvSpPr>
                <p:nvPr/>
              </p:nvSpPr>
              <p:spPr bwMode="auto">
                <a:xfrm>
                  <a:off x="4153" y="3721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946" name="Oval 13"/>
                <p:cNvSpPr>
                  <a:spLocks noChangeAspect="1" noChangeArrowheads="1"/>
                </p:cNvSpPr>
                <p:nvPr/>
              </p:nvSpPr>
              <p:spPr bwMode="auto">
                <a:xfrm>
                  <a:off x="4368" y="3744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947" name="Oval 14"/>
                <p:cNvSpPr>
                  <a:spLocks noChangeAspect="1" noChangeArrowheads="1"/>
                </p:cNvSpPr>
                <p:nvPr/>
              </p:nvSpPr>
              <p:spPr bwMode="auto">
                <a:xfrm>
                  <a:off x="4272" y="3744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948" name="Oval 15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" y="3696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949" name="Oval 16"/>
                <p:cNvSpPr>
                  <a:spLocks noChangeAspect="1" noChangeArrowheads="1"/>
                </p:cNvSpPr>
                <p:nvPr/>
              </p:nvSpPr>
              <p:spPr bwMode="auto">
                <a:xfrm>
                  <a:off x="4272" y="3696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950" name="Oval 17"/>
                <p:cNvSpPr>
                  <a:spLocks noChangeAspect="1" noChangeArrowheads="1"/>
                </p:cNvSpPr>
                <p:nvPr/>
              </p:nvSpPr>
              <p:spPr bwMode="auto">
                <a:xfrm>
                  <a:off x="4297" y="360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951" name="Oval 18"/>
                <p:cNvSpPr>
                  <a:spLocks noChangeAspect="1" noChangeArrowheads="1"/>
                </p:cNvSpPr>
                <p:nvPr/>
              </p:nvSpPr>
              <p:spPr bwMode="auto">
                <a:xfrm>
                  <a:off x="4249" y="3648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952" name="Oval 19"/>
                <p:cNvSpPr>
                  <a:spLocks noChangeAspect="1" noChangeArrowheads="1"/>
                </p:cNvSpPr>
                <p:nvPr/>
              </p:nvSpPr>
              <p:spPr bwMode="auto">
                <a:xfrm>
                  <a:off x="4201" y="360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953" name="Oval 20"/>
                <p:cNvSpPr>
                  <a:spLocks noChangeAspect="1" noChangeArrowheads="1"/>
                </p:cNvSpPr>
                <p:nvPr/>
              </p:nvSpPr>
              <p:spPr bwMode="auto">
                <a:xfrm>
                  <a:off x="4249" y="360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954" name="Oval 21"/>
                <p:cNvSpPr>
                  <a:spLocks noChangeAspect="1" noChangeArrowheads="1"/>
                </p:cNvSpPr>
                <p:nvPr/>
              </p:nvSpPr>
              <p:spPr bwMode="auto">
                <a:xfrm>
                  <a:off x="4348" y="3676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955" name="Oval 22"/>
                <p:cNvSpPr>
                  <a:spLocks noChangeAspect="1" noChangeArrowheads="1"/>
                </p:cNvSpPr>
                <p:nvPr/>
              </p:nvSpPr>
              <p:spPr bwMode="auto">
                <a:xfrm>
                  <a:off x="4300" y="3724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956" name="Oval 23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" y="3648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957" name="Oval 24"/>
                <p:cNvSpPr>
                  <a:spLocks noChangeAspect="1" noChangeArrowheads="1"/>
                </p:cNvSpPr>
                <p:nvPr/>
              </p:nvSpPr>
              <p:spPr bwMode="auto">
                <a:xfrm>
                  <a:off x="4300" y="3676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958" name="Oval 25"/>
                <p:cNvSpPr>
                  <a:spLocks noChangeAspect="1" noChangeArrowheads="1"/>
                </p:cNvSpPr>
                <p:nvPr/>
              </p:nvSpPr>
              <p:spPr bwMode="auto">
                <a:xfrm>
                  <a:off x="4151" y="3801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959" name="Oval 26"/>
                <p:cNvSpPr>
                  <a:spLocks noChangeAspect="1" noChangeArrowheads="1"/>
                </p:cNvSpPr>
                <p:nvPr/>
              </p:nvSpPr>
              <p:spPr bwMode="auto">
                <a:xfrm>
                  <a:off x="4250" y="3829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960" name="Oval 27"/>
                <p:cNvSpPr>
                  <a:spLocks noChangeAspect="1" noChangeArrowheads="1"/>
                </p:cNvSpPr>
                <p:nvPr/>
              </p:nvSpPr>
              <p:spPr bwMode="auto">
                <a:xfrm>
                  <a:off x="4272" y="384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961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4202" y="3829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962" name="Oval 29"/>
                <p:cNvSpPr>
                  <a:spLocks noChangeAspect="1" noChangeArrowheads="1"/>
                </p:cNvSpPr>
                <p:nvPr/>
              </p:nvSpPr>
              <p:spPr bwMode="auto">
                <a:xfrm>
                  <a:off x="4320" y="3837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963" name="Oval 30"/>
                <p:cNvSpPr>
                  <a:spLocks noChangeAspect="1" noChangeArrowheads="1"/>
                </p:cNvSpPr>
                <p:nvPr/>
              </p:nvSpPr>
              <p:spPr bwMode="auto">
                <a:xfrm>
                  <a:off x="4157" y="3648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  <p:sp>
          <p:nvSpPr>
            <p:cNvPr id="907" name="TextBox 906"/>
            <p:cNvSpPr txBox="1"/>
            <p:nvPr/>
          </p:nvSpPr>
          <p:spPr>
            <a:xfrm>
              <a:off x="2107715" y="3503752"/>
              <a:ext cx="10055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CD16B +</a:t>
              </a:r>
            </a:p>
          </p:txBody>
        </p:sp>
        <p:sp>
          <p:nvSpPr>
            <p:cNvPr id="908" name="TextBox 907"/>
            <p:cNvSpPr txBox="1"/>
            <p:nvPr/>
          </p:nvSpPr>
          <p:spPr>
            <a:xfrm>
              <a:off x="3171025" y="3504213"/>
              <a:ext cx="8449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CD20 -</a:t>
              </a:r>
            </a:p>
          </p:txBody>
        </p:sp>
        <p:sp>
          <p:nvSpPr>
            <p:cNvPr id="909" name="TextBox 908"/>
            <p:cNvSpPr txBox="1"/>
            <p:nvPr/>
          </p:nvSpPr>
          <p:spPr>
            <a:xfrm>
              <a:off x="5105953" y="3506957"/>
              <a:ext cx="10055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CD20 +</a:t>
              </a:r>
            </a:p>
          </p:txBody>
        </p:sp>
        <p:sp>
          <p:nvSpPr>
            <p:cNvPr id="910" name="TextBox 909"/>
            <p:cNvSpPr txBox="1"/>
            <p:nvPr/>
          </p:nvSpPr>
          <p:spPr>
            <a:xfrm>
              <a:off x="6123353" y="3503494"/>
              <a:ext cx="8449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CD14 -</a:t>
              </a:r>
            </a:p>
          </p:txBody>
        </p:sp>
        <p:sp>
          <p:nvSpPr>
            <p:cNvPr id="911" name="TextBox 910"/>
            <p:cNvSpPr txBox="1"/>
            <p:nvPr/>
          </p:nvSpPr>
          <p:spPr>
            <a:xfrm>
              <a:off x="8058281" y="3506238"/>
              <a:ext cx="10055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CD14 +</a:t>
              </a:r>
            </a:p>
          </p:txBody>
        </p:sp>
        <p:grpSp>
          <p:nvGrpSpPr>
            <p:cNvPr id="912" name="Group 911"/>
            <p:cNvGrpSpPr/>
            <p:nvPr/>
          </p:nvGrpSpPr>
          <p:grpSpPr>
            <a:xfrm>
              <a:off x="1462563" y="943019"/>
              <a:ext cx="5956934" cy="1881358"/>
              <a:chOff x="1495386" y="188640"/>
              <a:chExt cx="5956934" cy="1881358"/>
            </a:xfrm>
          </p:grpSpPr>
          <p:grpSp>
            <p:nvGrpSpPr>
              <p:cNvPr id="919" name="Group 918"/>
              <p:cNvGrpSpPr/>
              <p:nvPr/>
            </p:nvGrpSpPr>
            <p:grpSpPr>
              <a:xfrm>
                <a:off x="3635896" y="188640"/>
                <a:ext cx="1823096" cy="1800000"/>
                <a:chOff x="3755490" y="286703"/>
                <a:chExt cx="1823096" cy="1800000"/>
              </a:xfrm>
            </p:grpSpPr>
            <p:grpSp>
              <p:nvGrpSpPr>
                <p:cNvPr id="927" name="Group 926"/>
                <p:cNvGrpSpPr/>
                <p:nvPr/>
              </p:nvGrpSpPr>
              <p:grpSpPr>
                <a:xfrm>
                  <a:off x="3755490" y="286703"/>
                  <a:ext cx="1823096" cy="1800000"/>
                  <a:chOff x="1192224" y="2741353"/>
                  <a:chExt cx="1823096" cy="1800000"/>
                </a:xfrm>
              </p:grpSpPr>
              <p:pic>
                <p:nvPicPr>
                  <p:cNvPr id="931" name="Picture 2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1" r="5298" b="9203"/>
                  <a:stretch/>
                </p:blipFill>
                <p:spPr bwMode="auto">
                  <a:xfrm>
                    <a:off x="1192224" y="2741353"/>
                    <a:ext cx="1823096" cy="18000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932" name="Rectangle 931"/>
                  <p:cNvSpPr/>
                  <p:nvPr/>
                </p:nvSpPr>
                <p:spPr>
                  <a:xfrm flipV="1">
                    <a:off x="1474088" y="2784945"/>
                    <a:ext cx="909896" cy="194107"/>
                  </a:xfrm>
                  <a:prstGeom prst="rect">
                    <a:avLst/>
                  </a:prstGeom>
                  <a:solidFill>
                    <a:srgbClr val="E9EFF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928" name="Rectangle 927"/>
                <p:cNvSpPr/>
                <p:nvPr/>
              </p:nvSpPr>
              <p:spPr>
                <a:xfrm>
                  <a:off x="4424873" y="626641"/>
                  <a:ext cx="551125" cy="830168"/>
                </a:xfrm>
                <a:prstGeom prst="rect">
                  <a:avLst/>
                </a:prstGeom>
                <a:noFill/>
                <a:ln w="2857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29" name="Rectangle 928"/>
                <p:cNvSpPr/>
                <p:nvPr/>
              </p:nvSpPr>
              <p:spPr>
                <a:xfrm>
                  <a:off x="5030346" y="1258979"/>
                  <a:ext cx="275569" cy="320400"/>
                </a:xfrm>
                <a:prstGeom prst="rect">
                  <a:avLst/>
                </a:prstGeom>
                <a:noFill/>
                <a:ln w="285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30" name="Rectangle 929"/>
                <p:cNvSpPr/>
                <p:nvPr/>
              </p:nvSpPr>
              <p:spPr>
                <a:xfrm>
                  <a:off x="4318480" y="1494469"/>
                  <a:ext cx="487166" cy="173502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cxnSp>
            <p:nvCxnSpPr>
              <p:cNvPr id="920" name="Straight Arrow Connector 919"/>
              <p:cNvCxnSpPr/>
              <p:nvPr/>
            </p:nvCxnSpPr>
            <p:spPr>
              <a:xfrm>
                <a:off x="4551160" y="1565998"/>
                <a:ext cx="0" cy="50400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21" name="Group 920"/>
              <p:cNvGrpSpPr/>
              <p:nvPr/>
            </p:nvGrpSpPr>
            <p:grpSpPr>
              <a:xfrm>
                <a:off x="1495386" y="1119674"/>
                <a:ext cx="2796060" cy="775582"/>
                <a:chOff x="1533344" y="1119674"/>
                <a:chExt cx="2796060" cy="775582"/>
              </a:xfrm>
            </p:grpSpPr>
            <p:sp>
              <p:nvSpPr>
                <p:cNvPr id="925" name="Freeform 924"/>
                <p:cNvSpPr/>
                <p:nvPr/>
              </p:nvSpPr>
              <p:spPr>
                <a:xfrm>
                  <a:off x="1533344" y="1119674"/>
                  <a:ext cx="2796060" cy="701840"/>
                </a:xfrm>
                <a:custGeom>
                  <a:avLst/>
                  <a:gdLst>
                    <a:gd name="connsiteX0" fmla="*/ 6207 w 2796060"/>
                    <a:gd name="connsiteY0" fmla="*/ 895739 h 895739"/>
                    <a:gd name="connsiteX1" fmla="*/ 248803 w 2796060"/>
                    <a:gd name="connsiteY1" fmla="*/ 345233 h 895739"/>
                    <a:gd name="connsiteX2" fmla="*/ 1629734 w 2796060"/>
                    <a:gd name="connsiteY2" fmla="*/ 111968 h 895739"/>
                    <a:gd name="connsiteX3" fmla="*/ 2796060 w 2796060"/>
                    <a:gd name="connsiteY3" fmla="*/ 0 h 895739"/>
                    <a:gd name="connsiteX4" fmla="*/ 2796060 w 2796060"/>
                    <a:gd name="connsiteY4" fmla="*/ 0 h 895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96060" h="895739">
                      <a:moveTo>
                        <a:pt x="6207" y="895739"/>
                      </a:moveTo>
                      <a:cubicBezTo>
                        <a:pt x="-7789" y="685800"/>
                        <a:pt x="-21785" y="475861"/>
                        <a:pt x="248803" y="345233"/>
                      </a:cubicBezTo>
                      <a:cubicBezTo>
                        <a:pt x="519391" y="214604"/>
                        <a:pt x="1205191" y="169507"/>
                        <a:pt x="1629734" y="111968"/>
                      </a:cubicBezTo>
                      <a:cubicBezTo>
                        <a:pt x="2054277" y="54429"/>
                        <a:pt x="2796060" y="0"/>
                        <a:pt x="2796060" y="0"/>
                      </a:cubicBezTo>
                      <a:lnTo>
                        <a:pt x="2796060" y="0"/>
                      </a:lnTo>
                    </a:path>
                  </a:pathLst>
                </a:custGeom>
                <a:noFill/>
                <a:ln w="2857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926" name="Straight Arrow Connector 925"/>
                <p:cNvCxnSpPr/>
                <p:nvPr/>
              </p:nvCxnSpPr>
              <p:spPr>
                <a:xfrm>
                  <a:off x="1533344" y="1747772"/>
                  <a:ext cx="0" cy="147484"/>
                </a:xfrm>
                <a:prstGeom prst="straightConnector1">
                  <a:avLst/>
                </a:prstGeom>
                <a:ln w="28575">
                  <a:solidFill>
                    <a:srgbClr val="7030A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22" name="Group 921"/>
              <p:cNvGrpSpPr/>
              <p:nvPr/>
            </p:nvGrpSpPr>
            <p:grpSpPr>
              <a:xfrm>
                <a:off x="5205846" y="1381163"/>
                <a:ext cx="2246474" cy="661577"/>
                <a:chOff x="5243804" y="1381163"/>
                <a:chExt cx="2246474" cy="661577"/>
              </a:xfrm>
            </p:grpSpPr>
            <p:sp>
              <p:nvSpPr>
                <p:cNvPr id="923" name="Freeform 922"/>
                <p:cNvSpPr/>
                <p:nvPr/>
              </p:nvSpPr>
              <p:spPr>
                <a:xfrm>
                  <a:off x="5243804" y="1381163"/>
                  <a:ext cx="2246474" cy="571331"/>
                </a:xfrm>
                <a:custGeom>
                  <a:avLst/>
                  <a:gdLst>
                    <a:gd name="connsiteX0" fmla="*/ 2472612 w 2496615"/>
                    <a:gd name="connsiteY0" fmla="*/ 662474 h 662474"/>
                    <a:gd name="connsiteX1" fmla="*/ 2369976 w 2496615"/>
                    <a:gd name="connsiteY1" fmla="*/ 233266 h 662474"/>
                    <a:gd name="connsiteX2" fmla="*/ 1492898 w 2496615"/>
                    <a:gd name="connsiteY2" fmla="*/ 74645 h 662474"/>
                    <a:gd name="connsiteX3" fmla="*/ 0 w 2496615"/>
                    <a:gd name="connsiteY3" fmla="*/ 0 h 662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96615" h="662474">
                      <a:moveTo>
                        <a:pt x="2472612" y="662474"/>
                      </a:moveTo>
                      <a:cubicBezTo>
                        <a:pt x="2502937" y="496855"/>
                        <a:pt x="2533262" y="331237"/>
                        <a:pt x="2369976" y="233266"/>
                      </a:cubicBezTo>
                      <a:cubicBezTo>
                        <a:pt x="2206690" y="135295"/>
                        <a:pt x="1887894" y="113523"/>
                        <a:pt x="1492898" y="74645"/>
                      </a:cubicBezTo>
                      <a:cubicBezTo>
                        <a:pt x="1097902" y="35767"/>
                        <a:pt x="548951" y="17883"/>
                        <a:pt x="0" y="0"/>
                      </a:cubicBezTo>
                    </a:path>
                  </a:pathLst>
                </a:custGeom>
                <a:noFill/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924" name="Straight Arrow Connector 923"/>
                <p:cNvCxnSpPr/>
                <p:nvPr/>
              </p:nvCxnSpPr>
              <p:spPr>
                <a:xfrm>
                  <a:off x="7479010" y="1895256"/>
                  <a:ext cx="0" cy="147484"/>
                </a:xfrm>
                <a:prstGeom prst="straightConnector1">
                  <a:avLst/>
                </a:prstGeom>
                <a:ln w="28575">
                  <a:solidFill>
                    <a:schemeClr val="accent5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13" name="Rectangle 912"/>
            <p:cNvSpPr/>
            <p:nvPr/>
          </p:nvSpPr>
          <p:spPr>
            <a:xfrm>
              <a:off x="6165574" y="2842556"/>
              <a:ext cx="1440000" cy="23943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4" name="Rectangle 913"/>
            <p:cNvSpPr/>
            <p:nvPr/>
          </p:nvSpPr>
          <p:spPr>
            <a:xfrm>
              <a:off x="43460" y="2845119"/>
              <a:ext cx="1440000" cy="23943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5" name="Rectangle 914"/>
            <p:cNvSpPr/>
            <p:nvPr/>
          </p:nvSpPr>
          <p:spPr>
            <a:xfrm>
              <a:off x="3100750" y="2847109"/>
              <a:ext cx="1440000" cy="23943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6" name="Rectangle 915"/>
            <p:cNvSpPr/>
            <p:nvPr/>
          </p:nvSpPr>
          <p:spPr>
            <a:xfrm>
              <a:off x="46785" y="2846861"/>
              <a:ext cx="2880000" cy="2090803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7" name="Rectangle 916"/>
            <p:cNvSpPr/>
            <p:nvPr/>
          </p:nvSpPr>
          <p:spPr>
            <a:xfrm>
              <a:off x="3123856" y="2849484"/>
              <a:ext cx="2880000" cy="209080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8" name="Rectangle 917"/>
            <p:cNvSpPr/>
            <p:nvPr/>
          </p:nvSpPr>
          <p:spPr>
            <a:xfrm>
              <a:off x="6160074" y="2856115"/>
              <a:ext cx="2880000" cy="2090803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03" name="Group 1502"/>
          <p:cNvGrpSpPr/>
          <p:nvPr/>
        </p:nvGrpSpPr>
        <p:grpSpPr>
          <a:xfrm>
            <a:off x="1965589" y="950906"/>
            <a:ext cx="5133755" cy="3393484"/>
            <a:chOff x="9311123" y="197768"/>
            <a:chExt cx="9027277" cy="6786890"/>
          </a:xfrm>
        </p:grpSpPr>
        <p:grpSp>
          <p:nvGrpSpPr>
            <p:cNvPr id="1504" name="Group 1503"/>
            <p:cNvGrpSpPr/>
            <p:nvPr/>
          </p:nvGrpSpPr>
          <p:grpSpPr>
            <a:xfrm>
              <a:off x="10868122" y="4590551"/>
              <a:ext cx="949981" cy="346579"/>
              <a:chOff x="3796251" y="1326342"/>
              <a:chExt cx="1264700" cy="534667"/>
            </a:xfrm>
          </p:grpSpPr>
          <p:sp>
            <p:nvSpPr>
              <p:cNvPr id="2928" name="Right Brace 2927"/>
              <p:cNvSpPr/>
              <p:nvPr/>
            </p:nvSpPr>
            <p:spPr>
              <a:xfrm rot="16200000">
                <a:off x="4197280" y="925323"/>
                <a:ext cx="462666" cy="1264704"/>
              </a:xfrm>
              <a:prstGeom prst="rightBrace">
                <a:avLst>
                  <a:gd name="adj1" fmla="val 18285"/>
                  <a:gd name="adj2" fmla="val 66713"/>
                </a:avLst>
              </a:prstGeom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900"/>
              </a:p>
            </p:txBody>
          </p:sp>
          <p:cxnSp>
            <p:nvCxnSpPr>
              <p:cNvPr id="2929" name="Straight Arrow Connector 2928"/>
              <p:cNvCxnSpPr>
                <a:stCxn id="2928" idx="0"/>
              </p:cNvCxnSpPr>
              <p:nvPr/>
            </p:nvCxnSpPr>
            <p:spPr>
              <a:xfrm>
                <a:off x="3796264" y="1789008"/>
                <a:ext cx="0" cy="72001"/>
              </a:xfrm>
              <a:prstGeom prst="straightConnector1">
                <a:avLst/>
              </a:prstGeom>
              <a:ln w="28575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0" name="Straight Arrow Connector 2929"/>
              <p:cNvCxnSpPr/>
              <p:nvPr/>
            </p:nvCxnSpPr>
            <p:spPr>
              <a:xfrm>
                <a:off x="5059200" y="1753009"/>
                <a:ext cx="0" cy="108000"/>
              </a:xfrm>
              <a:prstGeom prst="straightConnector1">
                <a:avLst/>
              </a:prstGeom>
              <a:ln w="28575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05" name="Group 1504"/>
            <p:cNvGrpSpPr/>
            <p:nvPr/>
          </p:nvGrpSpPr>
          <p:grpSpPr>
            <a:xfrm>
              <a:off x="13883975" y="4622566"/>
              <a:ext cx="949981" cy="346579"/>
              <a:chOff x="3796261" y="1326342"/>
              <a:chExt cx="1264704" cy="534667"/>
            </a:xfrm>
          </p:grpSpPr>
          <p:sp>
            <p:nvSpPr>
              <p:cNvPr id="2925" name="Right Brace 2924"/>
              <p:cNvSpPr/>
              <p:nvPr/>
            </p:nvSpPr>
            <p:spPr>
              <a:xfrm rot="16200000">
                <a:off x="4197280" y="925323"/>
                <a:ext cx="462666" cy="1264704"/>
              </a:xfrm>
              <a:prstGeom prst="rightBrace">
                <a:avLst>
                  <a:gd name="adj1" fmla="val 18285"/>
                  <a:gd name="adj2" fmla="val 76299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900"/>
              </a:p>
            </p:txBody>
          </p:sp>
          <p:cxnSp>
            <p:nvCxnSpPr>
              <p:cNvPr id="2926" name="Straight Arrow Connector 2925"/>
              <p:cNvCxnSpPr>
                <a:stCxn id="2925" idx="0"/>
              </p:cNvCxnSpPr>
              <p:nvPr/>
            </p:nvCxnSpPr>
            <p:spPr>
              <a:xfrm>
                <a:off x="3796261" y="1789008"/>
                <a:ext cx="3" cy="7200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7" name="Straight Arrow Connector 2926"/>
              <p:cNvCxnSpPr/>
              <p:nvPr/>
            </p:nvCxnSpPr>
            <p:spPr>
              <a:xfrm>
                <a:off x="5059200" y="1753009"/>
                <a:ext cx="0" cy="10800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06" name="Group 1505"/>
            <p:cNvGrpSpPr/>
            <p:nvPr/>
          </p:nvGrpSpPr>
          <p:grpSpPr>
            <a:xfrm>
              <a:off x="16897889" y="4614171"/>
              <a:ext cx="949981" cy="346579"/>
              <a:chOff x="3796261" y="1326342"/>
              <a:chExt cx="1264704" cy="534667"/>
            </a:xfrm>
          </p:grpSpPr>
          <p:sp>
            <p:nvSpPr>
              <p:cNvPr id="2922" name="Right Brace 2921"/>
              <p:cNvSpPr/>
              <p:nvPr/>
            </p:nvSpPr>
            <p:spPr>
              <a:xfrm rot="16200000">
                <a:off x="4197280" y="925323"/>
                <a:ext cx="462666" cy="1264704"/>
              </a:xfrm>
              <a:prstGeom prst="rightBrace">
                <a:avLst>
                  <a:gd name="adj1" fmla="val 18285"/>
                  <a:gd name="adj2" fmla="val 72249"/>
                </a:avLst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900"/>
              </a:p>
            </p:txBody>
          </p:sp>
          <p:cxnSp>
            <p:nvCxnSpPr>
              <p:cNvPr id="2923" name="Straight Arrow Connector 2922"/>
              <p:cNvCxnSpPr>
                <a:stCxn id="2922" idx="0"/>
              </p:cNvCxnSpPr>
              <p:nvPr/>
            </p:nvCxnSpPr>
            <p:spPr>
              <a:xfrm>
                <a:off x="3796264" y="1789008"/>
                <a:ext cx="0" cy="72001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4" name="Straight Arrow Connector 2923"/>
              <p:cNvCxnSpPr/>
              <p:nvPr/>
            </p:nvCxnSpPr>
            <p:spPr>
              <a:xfrm>
                <a:off x="5059200" y="1753009"/>
                <a:ext cx="0" cy="10800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07" name="Group 1506">
              <a:extLst>
                <a:ext uri="{FF2B5EF4-FFF2-40B4-BE49-F238E27FC236}">
                  <a16:creationId xmlns:a16="http://schemas.microsoft.com/office/drawing/2014/main" id="{70107EDE-8492-422A-8F03-D36DD62B5194}"/>
                </a:ext>
              </a:extLst>
            </p:cNvPr>
            <p:cNvGrpSpPr/>
            <p:nvPr/>
          </p:nvGrpSpPr>
          <p:grpSpPr>
            <a:xfrm>
              <a:off x="10318186" y="5022599"/>
              <a:ext cx="8020214" cy="1962059"/>
              <a:chOff x="557288" y="4360678"/>
              <a:chExt cx="8020214" cy="1962059"/>
            </a:xfrm>
          </p:grpSpPr>
          <p:grpSp>
            <p:nvGrpSpPr>
              <p:cNvPr id="2121" name="Group 2120"/>
              <p:cNvGrpSpPr/>
              <p:nvPr/>
            </p:nvGrpSpPr>
            <p:grpSpPr>
              <a:xfrm>
                <a:off x="1809074" y="5348713"/>
                <a:ext cx="587155" cy="593133"/>
                <a:chOff x="3771092" y="596012"/>
                <a:chExt cx="959964" cy="959964"/>
              </a:xfrm>
            </p:grpSpPr>
            <p:grpSp>
              <p:nvGrpSpPr>
                <p:cNvPr id="2834" name="Group 2"/>
                <p:cNvGrpSpPr>
                  <a:grpSpLocks noChangeAspect="1"/>
                </p:cNvGrpSpPr>
                <p:nvPr/>
              </p:nvGrpSpPr>
              <p:grpSpPr bwMode="auto">
                <a:xfrm>
                  <a:off x="3771092" y="596012"/>
                  <a:ext cx="959964" cy="959964"/>
                  <a:chOff x="2688" y="3562"/>
                  <a:chExt cx="374" cy="374"/>
                </a:xfrm>
              </p:grpSpPr>
              <p:sp>
                <p:nvSpPr>
                  <p:cNvPr id="2862" name="Freeform 3"/>
                  <p:cNvSpPr>
                    <a:spLocks noChangeAspect="1"/>
                  </p:cNvSpPr>
                  <p:nvPr/>
                </p:nvSpPr>
                <p:spPr bwMode="auto">
                  <a:xfrm>
                    <a:off x="2688" y="3562"/>
                    <a:ext cx="374" cy="374"/>
                  </a:xfrm>
                  <a:custGeom>
                    <a:avLst/>
                    <a:gdLst>
                      <a:gd name="T0" fmla="*/ 13 w 187"/>
                      <a:gd name="T1" fmla="*/ 114 h 187"/>
                      <a:gd name="T2" fmla="*/ 55 w 187"/>
                      <a:gd name="T3" fmla="*/ 164 h 187"/>
                      <a:gd name="T4" fmla="*/ 167 w 187"/>
                      <a:gd name="T5" fmla="*/ 123 h 187"/>
                      <a:gd name="T6" fmla="*/ 119 w 187"/>
                      <a:gd name="T7" fmla="*/ 10 h 187"/>
                      <a:gd name="T8" fmla="*/ 37 w 187"/>
                      <a:gd name="T9" fmla="*/ 24 h 187"/>
                      <a:gd name="T10" fmla="*/ 13 w 187"/>
                      <a:gd name="T11" fmla="*/ 114 h 1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87" h="187">
                        <a:moveTo>
                          <a:pt x="13" y="114"/>
                        </a:moveTo>
                        <a:cubicBezTo>
                          <a:pt x="20" y="139"/>
                          <a:pt x="38" y="156"/>
                          <a:pt x="55" y="164"/>
                        </a:cubicBezTo>
                        <a:cubicBezTo>
                          <a:pt x="78" y="175"/>
                          <a:pt x="146" y="187"/>
                          <a:pt x="167" y="123"/>
                        </a:cubicBezTo>
                        <a:cubicBezTo>
                          <a:pt x="187" y="56"/>
                          <a:pt x="143" y="18"/>
                          <a:pt x="119" y="10"/>
                        </a:cubicBezTo>
                        <a:cubicBezTo>
                          <a:pt x="89" y="0"/>
                          <a:pt x="58" y="4"/>
                          <a:pt x="37" y="24"/>
                        </a:cubicBezTo>
                        <a:cubicBezTo>
                          <a:pt x="17" y="42"/>
                          <a:pt x="0" y="68"/>
                          <a:pt x="13" y="114"/>
                        </a:cubicBezTo>
                      </a:path>
                    </a:pathLst>
                  </a:cu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  <p:sp>
                <p:nvSpPr>
                  <p:cNvPr id="2863" name="Freeform 4"/>
                  <p:cNvSpPr>
                    <a:spLocks noChangeAspect="1"/>
                  </p:cNvSpPr>
                  <p:nvPr/>
                </p:nvSpPr>
                <p:spPr bwMode="auto">
                  <a:xfrm>
                    <a:off x="2736" y="3600"/>
                    <a:ext cx="232" cy="288"/>
                  </a:xfrm>
                  <a:custGeom>
                    <a:avLst/>
                    <a:gdLst>
                      <a:gd name="T0" fmla="*/ 4 w 120"/>
                      <a:gd name="T1" fmla="*/ 54 h 149"/>
                      <a:gd name="T2" fmla="*/ 16 w 120"/>
                      <a:gd name="T3" fmla="*/ 42 h 149"/>
                      <a:gd name="T4" fmla="*/ 34 w 120"/>
                      <a:gd name="T5" fmla="*/ 30 h 149"/>
                      <a:gd name="T6" fmla="*/ 54 w 120"/>
                      <a:gd name="T7" fmla="*/ 26 h 149"/>
                      <a:gd name="T8" fmla="*/ 63 w 120"/>
                      <a:gd name="T9" fmla="*/ 11 h 149"/>
                      <a:gd name="T10" fmla="*/ 83 w 120"/>
                      <a:gd name="T11" fmla="*/ 2 h 149"/>
                      <a:gd name="T12" fmla="*/ 111 w 120"/>
                      <a:gd name="T13" fmla="*/ 9 h 149"/>
                      <a:gd name="T14" fmla="*/ 120 w 120"/>
                      <a:gd name="T15" fmla="*/ 43 h 149"/>
                      <a:gd name="T16" fmla="*/ 106 w 120"/>
                      <a:gd name="T17" fmla="*/ 55 h 149"/>
                      <a:gd name="T18" fmla="*/ 113 w 120"/>
                      <a:gd name="T19" fmla="*/ 76 h 149"/>
                      <a:gd name="T20" fmla="*/ 85 w 120"/>
                      <a:gd name="T21" fmla="*/ 98 h 149"/>
                      <a:gd name="T22" fmla="*/ 89 w 120"/>
                      <a:gd name="T23" fmla="*/ 116 h 149"/>
                      <a:gd name="T24" fmla="*/ 101 w 120"/>
                      <a:gd name="T25" fmla="*/ 123 h 149"/>
                      <a:gd name="T26" fmla="*/ 108 w 120"/>
                      <a:gd name="T27" fmla="*/ 124 h 149"/>
                      <a:gd name="T28" fmla="*/ 115 w 120"/>
                      <a:gd name="T29" fmla="*/ 140 h 149"/>
                      <a:gd name="T30" fmla="*/ 102 w 120"/>
                      <a:gd name="T31" fmla="*/ 142 h 149"/>
                      <a:gd name="T32" fmla="*/ 93 w 120"/>
                      <a:gd name="T33" fmla="*/ 147 h 149"/>
                      <a:gd name="T34" fmla="*/ 82 w 120"/>
                      <a:gd name="T35" fmla="*/ 143 h 149"/>
                      <a:gd name="T36" fmla="*/ 72 w 120"/>
                      <a:gd name="T37" fmla="*/ 120 h 149"/>
                      <a:gd name="T38" fmla="*/ 75 w 120"/>
                      <a:gd name="T39" fmla="*/ 86 h 149"/>
                      <a:gd name="T40" fmla="*/ 106 w 120"/>
                      <a:gd name="T41" fmla="*/ 55 h 149"/>
                      <a:gd name="T42" fmla="*/ 96 w 120"/>
                      <a:gd name="T43" fmla="*/ 42 h 149"/>
                      <a:gd name="T44" fmla="*/ 88 w 120"/>
                      <a:gd name="T45" fmla="*/ 31 h 149"/>
                      <a:gd name="T46" fmla="*/ 74 w 120"/>
                      <a:gd name="T47" fmla="*/ 33 h 149"/>
                      <a:gd name="T48" fmla="*/ 54 w 120"/>
                      <a:gd name="T49" fmla="*/ 27 h 149"/>
                      <a:gd name="T50" fmla="*/ 46 w 120"/>
                      <a:gd name="T51" fmla="*/ 63 h 149"/>
                      <a:gd name="T52" fmla="*/ 32 w 120"/>
                      <a:gd name="T53" fmla="*/ 73 h 149"/>
                      <a:gd name="T54" fmla="*/ 31 w 120"/>
                      <a:gd name="T55" fmla="*/ 97 h 149"/>
                      <a:gd name="T56" fmla="*/ 2 w 120"/>
                      <a:gd name="T57" fmla="*/ 74 h 149"/>
                      <a:gd name="T58" fmla="*/ 4 w 120"/>
                      <a:gd name="T59" fmla="*/ 54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120" h="149">
                        <a:moveTo>
                          <a:pt x="4" y="54"/>
                        </a:moveTo>
                        <a:cubicBezTo>
                          <a:pt x="8" y="46"/>
                          <a:pt x="8" y="55"/>
                          <a:pt x="16" y="42"/>
                        </a:cubicBezTo>
                        <a:cubicBezTo>
                          <a:pt x="22" y="32"/>
                          <a:pt x="27" y="34"/>
                          <a:pt x="34" y="30"/>
                        </a:cubicBezTo>
                        <a:cubicBezTo>
                          <a:pt x="40" y="27"/>
                          <a:pt x="49" y="28"/>
                          <a:pt x="54" y="26"/>
                        </a:cubicBezTo>
                        <a:cubicBezTo>
                          <a:pt x="59" y="24"/>
                          <a:pt x="58" y="14"/>
                          <a:pt x="63" y="11"/>
                        </a:cubicBezTo>
                        <a:cubicBezTo>
                          <a:pt x="68" y="8"/>
                          <a:pt x="75" y="4"/>
                          <a:pt x="83" y="2"/>
                        </a:cubicBezTo>
                        <a:cubicBezTo>
                          <a:pt x="90" y="0"/>
                          <a:pt x="104" y="3"/>
                          <a:pt x="111" y="9"/>
                        </a:cubicBezTo>
                        <a:cubicBezTo>
                          <a:pt x="117" y="15"/>
                          <a:pt x="120" y="36"/>
                          <a:pt x="120" y="43"/>
                        </a:cubicBezTo>
                        <a:cubicBezTo>
                          <a:pt x="119" y="51"/>
                          <a:pt x="108" y="50"/>
                          <a:pt x="106" y="55"/>
                        </a:cubicBezTo>
                        <a:cubicBezTo>
                          <a:pt x="105" y="61"/>
                          <a:pt x="116" y="58"/>
                          <a:pt x="113" y="76"/>
                        </a:cubicBezTo>
                        <a:cubicBezTo>
                          <a:pt x="109" y="95"/>
                          <a:pt x="89" y="92"/>
                          <a:pt x="85" y="98"/>
                        </a:cubicBezTo>
                        <a:cubicBezTo>
                          <a:pt x="81" y="105"/>
                          <a:pt x="86" y="112"/>
                          <a:pt x="89" y="116"/>
                        </a:cubicBezTo>
                        <a:cubicBezTo>
                          <a:pt x="91" y="120"/>
                          <a:pt x="98" y="122"/>
                          <a:pt x="101" y="123"/>
                        </a:cubicBezTo>
                        <a:cubicBezTo>
                          <a:pt x="104" y="124"/>
                          <a:pt x="103" y="122"/>
                          <a:pt x="108" y="124"/>
                        </a:cubicBezTo>
                        <a:cubicBezTo>
                          <a:pt x="113" y="127"/>
                          <a:pt x="116" y="132"/>
                          <a:pt x="115" y="140"/>
                        </a:cubicBezTo>
                        <a:cubicBezTo>
                          <a:pt x="114" y="149"/>
                          <a:pt x="106" y="141"/>
                          <a:pt x="102" y="142"/>
                        </a:cubicBezTo>
                        <a:cubicBezTo>
                          <a:pt x="99" y="144"/>
                          <a:pt x="96" y="147"/>
                          <a:pt x="93" y="147"/>
                        </a:cubicBezTo>
                        <a:cubicBezTo>
                          <a:pt x="90" y="147"/>
                          <a:pt x="86" y="148"/>
                          <a:pt x="82" y="143"/>
                        </a:cubicBezTo>
                        <a:cubicBezTo>
                          <a:pt x="79" y="139"/>
                          <a:pt x="73" y="129"/>
                          <a:pt x="72" y="120"/>
                        </a:cubicBezTo>
                        <a:cubicBezTo>
                          <a:pt x="71" y="110"/>
                          <a:pt x="70" y="97"/>
                          <a:pt x="75" y="86"/>
                        </a:cubicBezTo>
                        <a:cubicBezTo>
                          <a:pt x="81" y="75"/>
                          <a:pt x="104" y="79"/>
                          <a:pt x="106" y="55"/>
                        </a:cubicBezTo>
                        <a:cubicBezTo>
                          <a:pt x="110" y="48"/>
                          <a:pt x="99" y="46"/>
                          <a:pt x="96" y="42"/>
                        </a:cubicBezTo>
                        <a:cubicBezTo>
                          <a:pt x="93" y="38"/>
                          <a:pt x="91" y="32"/>
                          <a:pt x="88" y="31"/>
                        </a:cubicBezTo>
                        <a:cubicBezTo>
                          <a:pt x="84" y="29"/>
                          <a:pt x="80" y="33"/>
                          <a:pt x="74" y="33"/>
                        </a:cubicBezTo>
                        <a:cubicBezTo>
                          <a:pt x="68" y="32"/>
                          <a:pt x="58" y="22"/>
                          <a:pt x="54" y="27"/>
                        </a:cubicBezTo>
                        <a:cubicBezTo>
                          <a:pt x="49" y="32"/>
                          <a:pt x="49" y="55"/>
                          <a:pt x="46" y="63"/>
                        </a:cubicBezTo>
                        <a:cubicBezTo>
                          <a:pt x="42" y="70"/>
                          <a:pt x="35" y="67"/>
                          <a:pt x="32" y="73"/>
                        </a:cubicBezTo>
                        <a:cubicBezTo>
                          <a:pt x="30" y="79"/>
                          <a:pt x="41" y="92"/>
                          <a:pt x="31" y="97"/>
                        </a:cubicBezTo>
                        <a:cubicBezTo>
                          <a:pt x="0" y="111"/>
                          <a:pt x="3" y="69"/>
                          <a:pt x="2" y="74"/>
                        </a:cubicBezTo>
                        <a:cubicBezTo>
                          <a:pt x="2" y="74"/>
                          <a:pt x="2" y="58"/>
                          <a:pt x="4" y="54"/>
                        </a:cubicBezTo>
                      </a:path>
                    </a:pathLst>
                  </a:custGeom>
                  <a:solidFill>
                    <a:srgbClr val="710E9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  <p:sp>
                <p:nvSpPr>
                  <p:cNvPr id="2864" name="Oval 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43" y="3801"/>
                    <a:ext cx="40" cy="40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865" name="Oval 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72" y="3799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866" name="Oval 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91" y="377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867" name="Oval 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39" y="377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868" name="Oval 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35" y="377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869" name="Oval 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7" y="3728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870" name="Oval 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87" y="377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871" name="Oval 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04" y="3827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872" name="Oval 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44" y="3829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873" name="Oval 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59" y="380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874" name="Oval 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61" y="3756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875" name="Oval 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00" y="3734"/>
                    <a:ext cx="40" cy="40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876" name="Oval 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18" y="3793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877" name="Oval 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71" y="3759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878" name="Oval 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66" y="3855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879" name="Oval 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35" y="383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880" name="Oval 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14" y="3796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881" name="Oval 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79" y="3683"/>
                    <a:ext cx="40" cy="40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882" name="Oval 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43" y="3630"/>
                    <a:ext cx="40" cy="40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883" name="Oval 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20" y="3655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884" name="Oval 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39" y="3630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885" name="Oval 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87" y="3630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886" name="Oval 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66" y="362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887" name="Oval 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93" y="3638"/>
                    <a:ext cx="40" cy="40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888" name="Oval 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96" y="3587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889" name="Oval 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93" y="3590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890" name="Oval 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35" y="3630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891" name="Oval 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20" y="3715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892" name="Oval 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43" y="3676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893" name="Oval 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92" y="3685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894" name="Oval 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92" y="3657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895" name="Oval 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09" y="3612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896" name="Oval 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48" y="3590"/>
                    <a:ext cx="40" cy="40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897" name="Oval 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66" y="3649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898" name="Oval 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14" y="3711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899" name="Oval 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83" y="3725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900" name="Oval 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62" y="3652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901" name="Oval 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35" y="360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902" name="Oval 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87" y="3822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903" name="Oval 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35" y="3822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904" name="Oval 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93" y="3782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905" name="Oval 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41" y="3782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906" name="Oval 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19" y="3860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907" name="Oval 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57" y="380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908" name="Oval 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14" y="3841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909" name="Oval 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46" y="3692"/>
                    <a:ext cx="40" cy="40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910" name="Oval 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08" y="372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911" name="Oval 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35" y="3699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912" name="Oval 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83" y="3699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913" name="Oval 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41" y="3659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914" name="Oval 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89" y="3659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915" name="Oval 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16" y="378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916" name="Oval 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39" y="3745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917" name="Oval 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30" y="3763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918" name="Oval 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62" y="3718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919" name="Oval 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35" y="3725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920" name="Oval 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79" y="379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921" name="Freeform 62"/>
                  <p:cNvSpPr>
                    <a:spLocks noChangeAspect="1"/>
                  </p:cNvSpPr>
                  <p:nvPr/>
                </p:nvSpPr>
                <p:spPr bwMode="auto">
                  <a:xfrm>
                    <a:off x="2703" y="3573"/>
                    <a:ext cx="147" cy="141"/>
                  </a:xfrm>
                  <a:custGeom>
                    <a:avLst/>
                    <a:gdLst>
                      <a:gd name="T0" fmla="*/ 147 w 147"/>
                      <a:gd name="T1" fmla="*/ 12 h 141"/>
                      <a:gd name="T2" fmla="*/ 19 w 147"/>
                      <a:gd name="T3" fmla="*/ 141 h 141"/>
                      <a:gd name="T4" fmla="*/ 147 w 147"/>
                      <a:gd name="T5" fmla="*/ 12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47" h="141">
                        <a:moveTo>
                          <a:pt x="147" y="12"/>
                        </a:moveTo>
                        <a:cubicBezTo>
                          <a:pt x="103" y="0"/>
                          <a:pt x="0" y="63"/>
                          <a:pt x="19" y="141"/>
                        </a:cubicBezTo>
                        <a:cubicBezTo>
                          <a:pt x="21" y="64"/>
                          <a:pt x="97" y="19"/>
                          <a:pt x="147" y="1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</p:grpSp>
            <p:grpSp>
              <p:nvGrpSpPr>
                <p:cNvPr id="2835" name="Group 2834"/>
                <p:cNvGrpSpPr/>
                <p:nvPr/>
              </p:nvGrpSpPr>
              <p:grpSpPr>
                <a:xfrm rot="908285">
                  <a:off x="3997356" y="1232950"/>
                  <a:ext cx="303230" cy="176118"/>
                  <a:chOff x="3840713" y="5162456"/>
                  <a:chExt cx="303230" cy="176118"/>
                </a:xfrm>
              </p:grpSpPr>
              <p:sp>
                <p:nvSpPr>
                  <p:cNvPr id="2854" name="Oval 2853"/>
                  <p:cNvSpPr/>
                  <p:nvPr/>
                </p:nvSpPr>
                <p:spPr>
                  <a:xfrm>
                    <a:off x="3851262" y="5172930"/>
                    <a:ext cx="275236" cy="13984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900"/>
                  </a:p>
                </p:txBody>
              </p:sp>
              <p:grpSp>
                <p:nvGrpSpPr>
                  <p:cNvPr id="2855" name="Group 2854"/>
                  <p:cNvGrpSpPr/>
                  <p:nvPr/>
                </p:nvGrpSpPr>
                <p:grpSpPr>
                  <a:xfrm>
                    <a:off x="3840713" y="5162456"/>
                    <a:ext cx="303230" cy="176118"/>
                    <a:chOff x="2482359" y="5142861"/>
                    <a:chExt cx="841597" cy="737052"/>
                  </a:xfrm>
                </p:grpSpPr>
                <p:grpSp>
                  <p:nvGrpSpPr>
                    <p:cNvPr id="2856" name="Group 2855"/>
                    <p:cNvGrpSpPr/>
                    <p:nvPr/>
                  </p:nvGrpSpPr>
                  <p:grpSpPr>
                    <a:xfrm rot="1843416">
                      <a:off x="2654995" y="5280356"/>
                      <a:ext cx="516971" cy="599557"/>
                      <a:chOff x="2229170" y="569286"/>
                      <a:chExt cx="1041195" cy="1265273"/>
                    </a:xfrm>
                  </p:grpSpPr>
                  <p:sp>
                    <p:nvSpPr>
                      <p:cNvPr id="2858" name="Freeform 5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229170" y="574563"/>
                        <a:ext cx="964428" cy="1259996"/>
                      </a:xfrm>
                      <a:custGeom>
                        <a:avLst/>
                        <a:gdLst>
                          <a:gd name="T0" fmla="*/ 524 w 543"/>
                          <a:gd name="T1" fmla="*/ 81 h 709"/>
                          <a:gd name="T2" fmla="*/ 385 w 543"/>
                          <a:gd name="T3" fmla="*/ 19 h 709"/>
                          <a:gd name="T4" fmla="*/ 174 w 543"/>
                          <a:gd name="T5" fmla="*/ 92 h 709"/>
                          <a:gd name="T6" fmla="*/ 102 w 543"/>
                          <a:gd name="T7" fmla="*/ 225 h 709"/>
                          <a:gd name="T8" fmla="*/ 104 w 543"/>
                          <a:gd name="T9" fmla="*/ 230 h 709"/>
                          <a:gd name="T10" fmla="*/ 50 w 543"/>
                          <a:gd name="T11" fmla="*/ 252 h 709"/>
                          <a:gd name="T12" fmla="*/ 6 w 543"/>
                          <a:gd name="T13" fmla="*/ 324 h 709"/>
                          <a:gd name="T14" fmla="*/ 44 w 543"/>
                          <a:gd name="T15" fmla="*/ 397 h 709"/>
                          <a:gd name="T16" fmla="*/ 72 w 543"/>
                          <a:gd name="T17" fmla="*/ 483 h 709"/>
                          <a:gd name="T18" fmla="*/ 64 w 543"/>
                          <a:gd name="T19" fmla="*/ 582 h 709"/>
                          <a:gd name="T20" fmla="*/ 85 w 543"/>
                          <a:gd name="T21" fmla="*/ 602 h 709"/>
                          <a:gd name="T22" fmla="*/ 106 w 543"/>
                          <a:gd name="T23" fmla="*/ 643 h 709"/>
                          <a:gd name="T24" fmla="*/ 78 w 543"/>
                          <a:gd name="T25" fmla="*/ 678 h 709"/>
                          <a:gd name="T26" fmla="*/ 41 w 543"/>
                          <a:gd name="T27" fmla="*/ 709 h 709"/>
                          <a:gd name="T28" fmla="*/ 77 w 543"/>
                          <a:gd name="T29" fmla="*/ 684 h 709"/>
                          <a:gd name="T30" fmla="*/ 114 w 543"/>
                          <a:gd name="T31" fmla="*/ 642 h 709"/>
                          <a:gd name="T32" fmla="*/ 92 w 543"/>
                          <a:gd name="T33" fmla="*/ 593 h 709"/>
                          <a:gd name="T34" fmla="*/ 73 w 543"/>
                          <a:gd name="T35" fmla="*/ 573 h 709"/>
                          <a:gd name="T36" fmla="*/ 85 w 543"/>
                          <a:gd name="T37" fmla="*/ 486 h 709"/>
                          <a:gd name="T38" fmla="*/ 55 w 543"/>
                          <a:gd name="T39" fmla="*/ 384 h 709"/>
                          <a:gd name="T40" fmla="*/ 23 w 543"/>
                          <a:gd name="T41" fmla="*/ 321 h 709"/>
                          <a:gd name="T42" fmla="*/ 57 w 543"/>
                          <a:gd name="T43" fmla="*/ 267 h 709"/>
                          <a:gd name="T44" fmla="*/ 116 w 543"/>
                          <a:gd name="T45" fmla="*/ 252 h 709"/>
                          <a:gd name="T46" fmla="*/ 241 w 543"/>
                          <a:gd name="T47" fmla="*/ 287 h 709"/>
                          <a:gd name="T48" fmla="*/ 452 w 543"/>
                          <a:gd name="T49" fmla="*/ 214 h 709"/>
                          <a:gd name="T50" fmla="*/ 524 w 543"/>
                          <a:gd name="T51" fmla="*/ 81 h 709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w 543"/>
                          <a:gd name="T79" fmla="*/ 0 h 709"/>
                          <a:gd name="T80" fmla="*/ 543 w 543"/>
                          <a:gd name="T81" fmla="*/ 709 h 709"/>
                        </a:gdLst>
                        <a:ahLst/>
                        <a:cxnLst>
                          <a:cxn ang="T52">
                            <a:pos x="T0" y="T1"/>
                          </a:cxn>
                          <a:cxn ang="T53">
                            <a:pos x="T2" y="T3"/>
                          </a:cxn>
                          <a:cxn ang="T54">
                            <a:pos x="T4" y="T5"/>
                          </a:cxn>
                          <a:cxn ang="T55">
                            <a:pos x="T6" y="T7"/>
                          </a:cxn>
                          <a:cxn ang="T56">
                            <a:pos x="T8" y="T9"/>
                          </a:cxn>
                          <a:cxn ang="T57">
                            <a:pos x="T10" y="T11"/>
                          </a:cxn>
                          <a:cxn ang="T58">
                            <a:pos x="T12" y="T13"/>
                          </a:cxn>
                          <a:cxn ang="T59">
                            <a:pos x="T14" y="T15"/>
                          </a:cxn>
                          <a:cxn ang="T60">
                            <a:pos x="T16" y="T17"/>
                          </a:cxn>
                          <a:cxn ang="T61">
                            <a:pos x="T18" y="T19"/>
                          </a:cxn>
                          <a:cxn ang="T62">
                            <a:pos x="T20" y="T21"/>
                          </a:cxn>
                          <a:cxn ang="T63">
                            <a:pos x="T22" y="T23"/>
                          </a:cxn>
                          <a:cxn ang="T64">
                            <a:pos x="T24" y="T25"/>
                          </a:cxn>
                          <a:cxn ang="T65">
                            <a:pos x="T26" y="T27"/>
                          </a:cxn>
                          <a:cxn ang="T66">
                            <a:pos x="T28" y="T29"/>
                          </a:cxn>
                          <a:cxn ang="T67">
                            <a:pos x="T30" y="T31"/>
                          </a:cxn>
                          <a:cxn ang="T68">
                            <a:pos x="T32" y="T33"/>
                          </a:cxn>
                          <a:cxn ang="T69">
                            <a:pos x="T34" y="T35"/>
                          </a:cxn>
                          <a:cxn ang="T70">
                            <a:pos x="T36" y="T37"/>
                          </a:cxn>
                          <a:cxn ang="T71">
                            <a:pos x="T38" y="T39"/>
                          </a:cxn>
                          <a:cxn ang="T72">
                            <a:pos x="T40" y="T41"/>
                          </a:cxn>
                          <a:cxn ang="T73">
                            <a:pos x="T42" y="T43"/>
                          </a:cxn>
                          <a:cxn ang="T74">
                            <a:pos x="T44" y="T45"/>
                          </a:cxn>
                          <a:cxn ang="T75">
                            <a:pos x="T46" y="T47"/>
                          </a:cxn>
                          <a:cxn ang="T76">
                            <a:pos x="T48" y="T49"/>
                          </a:cxn>
                          <a:cxn ang="T77">
                            <a:pos x="T50" y="T51"/>
                          </a:cxn>
                        </a:cxnLst>
                        <a:rect l="T78" t="T79" r="T80" b="T81"/>
                        <a:pathLst>
                          <a:path w="543" h="709">
                            <a:moveTo>
                              <a:pt x="524" y="81"/>
                            </a:moveTo>
                            <a:cubicBezTo>
                              <a:pt x="506" y="27"/>
                              <a:pt x="444" y="0"/>
                              <a:pt x="385" y="19"/>
                            </a:cubicBezTo>
                            <a:cubicBezTo>
                              <a:pt x="174" y="92"/>
                              <a:pt x="174" y="92"/>
                              <a:pt x="174" y="92"/>
                            </a:cubicBezTo>
                            <a:cubicBezTo>
                              <a:pt x="116" y="112"/>
                              <a:pt x="83" y="172"/>
                              <a:pt x="102" y="225"/>
                            </a:cubicBezTo>
                            <a:cubicBezTo>
                              <a:pt x="102" y="227"/>
                              <a:pt x="103" y="229"/>
                              <a:pt x="104" y="230"/>
                            </a:cubicBezTo>
                            <a:cubicBezTo>
                              <a:pt x="93" y="234"/>
                              <a:pt x="69" y="238"/>
                              <a:pt x="50" y="252"/>
                            </a:cubicBezTo>
                            <a:cubicBezTo>
                              <a:pt x="34" y="264"/>
                              <a:pt x="14" y="285"/>
                              <a:pt x="6" y="324"/>
                            </a:cubicBezTo>
                            <a:cubicBezTo>
                              <a:pt x="0" y="359"/>
                              <a:pt x="22" y="378"/>
                              <a:pt x="44" y="397"/>
                            </a:cubicBezTo>
                            <a:cubicBezTo>
                              <a:pt x="68" y="420"/>
                              <a:pt x="91" y="441"/>
                              <a:pt x="72" y="483"/>
                            </a:cubicBezTo>
                            <a:cubicBezTo>
                              <a:pt x="54" y="519"/>
                              <a:pt x="43" y="552"/>
                              <a:pt x="64" y="582"/>
                            </a:cubicBezTo>
                            <a:cubicBezTo>
                              <a:pt x="67" y="588"/>
                              <a:pt x="79" y="597"/>
                              <a:pt x="85" y="602"/>
                            </a:cubicBezTo>
                            <a:cubicBezTo>
                              <a:pt x="98" y="612"/>
                              <a:pt x="109" y="624"/>
                              <a:pt x="106" y="643"/>
                            </a:cubicBezTo>
                            <a:cubicBezTo>
                              <a:pt x="103" y="657"/>
                              <a:pt x="93" y="668"/>
                              <a:pt x="78" y="678"/>
                            </a:cubicBezTo>
                            <a:cubicBezTo>
                              <a:pt x="65" y="686"/>
                              <a:pt x="51" y="691"/>
                              <a:pt x="41" y="709"/>
                            </a:cubicBezTo>
                            <a:cubicBezTo>
                              <a:pt x="48" y="696"/>
                              <a:pt x="65" y="691"/>
                              <a:pt x="77" y="684"/>
                            </a:cubicBezTo>
                            <a:cubicBezTo>
                              <a:pt x="91" y="674"/>
                              <a:pt x="110" y="665"/>
                              <a:pt x="114" y="642"/>
                            </a:cubicBezTo>
                            <a:cubicBezTo>
                              <a:pt x="120" y="614"/>
                              <a:pt x="105" y="604"/>
                              <a:pt x="92" y="593"/>
                            </a:cubicBezTo>
                            <a:cubicBezTo>
                              <a:pt x="86" y="588"/>
                              <a:pt x="76" y="578"/>
                              <a:pt x="73" y="573"/>
                            </a:cubicBezTo>
                            <a:cubicBezTo>
                              <a:pt x="57" y="547"/>
                              <a:pt x="68" y="522"/>
                              <a:pt x="85" y="486"/>
                            </a:cubicBezTo>
                            <a:cubicBezTo>
                              <a:pt x="110" y="434"/>
                              <a:pt x="80" y="408"/>
                              <a:pt x="55" y="384"/>
                            </a:cubicBezTo>
                            <a:cubicBezTo>
                              <a:pt x="34" y="367"/>
                              <a:pt x="18" y="347"/>
                              <a:pt x="23" y="321"/>
                            </a:cubicBezTo>
                            <a:cubicBezTo>
                              <a:pt x="27" y="296"/>
                              <a:pt x="40" y="279"/>
                              <a:pt x="57" y="267"/>
                            </a:cubicBezTo>
                            <a:cubicBezTo>
                              <a:pt x="73" y="255"/>
                              <a:pt x="104" y="253"/>
                              <a:pt x="116" y="252"/>
                            </a:cubicBezTo>
                            <a:cubicBezTo>
                              <a:pt x="143" y="288"/>
                              <a:pt x="193" y="303"/>
                              <a:pt x="241" y="287"/>
                            </a:cubicBezTo>
                            <a:cubicBezTo>
                              <a:pt x="452" y="214"/>
                              <a:pt x="452" y="214"/>
                              <a:pt x="452" y="214"/>
                            </a:cubicBezTo>
                            <a:cubicBezTo>
                              <a:pt x="510" y="194"/>
                              <a:pt x="543" y="134"/>
                              <a:pt x="524" y="81"/>
                            </a:cubicBezTo>
                            <a:close/>
                          </a:path>
                        </a:pathLst>
                      </a:custGeom>
                      <a:solidFill>
                        <a:srgbClr val="FFF5EE"/>
                      </a:solidFill>
                      <a:ln w="12700">
                        <a:solidFill>
                          <a:schemeClr val="accent3">
                            <a:lumMod val="50000"/>
                          </a:schemeClr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en-US" altLang="en-US" sz="900"/>
                      </a:p>
                    </p:txBody>
                  </p:sp>
                  <p:sp>
                    <p:nvSpPr>
                      <p:cNvPr id="2859" name="Oval 2858"/>
                      <p:cNvSpPr/>
                      <p:nvPr/>
                    </p:nvSpPr>
                    <p:spPr>
                      <a:xfrm rot="21075255">
                        <a:off x="2344920" y="569286"/>
                        <a:ext cx="925445" cy="524066"/>
                      </a:xfrm>
                      <a:prstGeom prst="ellipse">
                        <a:avLst/>
                      </a:prstGeom>
                      <a:solidFill>
                        <a:srgbClr val="92D050"/>
                      </a:solidFill>
                      <a:ln w="12700"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900"/>
                      </a:p>
                    </p:txBody>
                  </p:sp>
                  <p:sp>
                    <p:nvSpPr>
                      <p:cNvPr id="2860" name="Oval 2859"/>
                      <p:cNvSpPr/>
                      <p:nvPr/>
                    </p:nvSpPr>
                    <p:spPr>
                      <a:xfrm rot="4968373">
                        <a:off x="2804734" y="706844"/>
                        <a:ext cx="226356" cy="20549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900"/>
                      </a:p>
                    </p:txBody>
                  </p:sp>
                  <p:sp>
                    <p:nvSpPr>
                      <p:cNvPr id="2861" name="Oval 2860"/>
                      <p:cNvSpPr/>
                      <p:nvPr/>
                    </p:nvSpPr>
                    <p:spPr>
                      <a:xfrm rot="4968373">
                        <a:off x="2587869" y="855886"/>
                        <a:ext cx="113165" cy="103070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900"/>
                      </a:p>
                    </p:txBody>
                  </p:sp>
                </p:grpSp>
                <p:sp>
                  <p:nvSpPr>
                    <p:cNvPr id="2857" name="Oval 2856"/>
                    <p:cNvSpPr/>
                    <p:nvPr/>
                  </p:nvSpPr>
                  <p:spPr>
                    <a:xfrm rot="5687016">
                      <a:off x="2564390" y="5060830"/>
                      <a:ext cx="677536" cy="841597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900"/>
                    </a:p>
                  </p:txBody>
                </p:sp>
              </p:grpSp>
            </p:grpSp>
            <p:grpSp>
              <p:nvGrpSpPr>
                <p:cNvPr id="2836" name="Group 2835"/>
                <p:cNvGrpSpPr/>
                <p:nvPr/>
              </p:nvGrpSpPr>
              <p:grpSpPr>
                <a:xfrm rot="19586102">
                  <a:off x="3868098" y="1006178"/>
                  <a:ext cx="303230" cy="176118"/>
                  <a:chOff x="3840713" y="5162456"/>
                  <a:chExt cx="303230" cy="176118"/>
                </a:xfrm>
              </p:grpSpPr>
              <p:sp>
                <p:nvSpPr>
                  <p:cNvPr id="2846" name="Oval 2845"/>
                  <p:cNvSpPr/>
                  <p:nvPr/>
                </p:nvSpPr>
                <p:spPr>
                  <a:xfrm>
                    <a:off x="3851262" y="5172930"/>
                    <a:ext cx="275236" cy="13984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900"/>
                  </a:p>
                </p:txBody>
              </p:sp>
              <p:grpSp>
                <p:nvGrpSpPr>
                  <p:cNvPr id="2847" name="Group 2846"/>
                  <p:cNvGrpSpPr/>
                  <p:nvPr/>
                </p:nvGrpSpPr>
                <p:grpSpPr>
                  <a:xfrm>
                    <a:off x="3840713" y="5162456"/>
                    <a:ext cx="303230" cy="176118"/>
                    <a:chOff x="2482359" y="5142861"/>
                    <a:chExt cx="841597" cy="737052"/>
                  </a:xfrm>
                </p:grpSpPr>
                <p:grpSp>
                  <p:nvGrpSpPr>
                    <p:cNvPr id="2848" name="Group 2847"/>
                    <p:cNvGrpSpPr/>
                    <p:nvPr/>
                  </p:nvGrpSpPr>
                  <p:grpSpPr>
                    <a:xfrm rot="1843416">
                      <a:off x="2654995" y="5280356"/>
                      <a:ext cx="516971" cy="599557"/>
                      <a:chOff x="2229170" y="569286"/>
                      <a:chExt cx="1041195" cy="1265273"/>
                    </a:xfrm>
                  </p:grpSpPr>
                  <p:sp>
                    <p:nvSpPr>
                      <p:cNvPr id="2850" name="Freeform 5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229170" y="574563"/>
                        <a:ext cx="964428" cy="1259996"/>
                      </a:xfrm>
                      <a:custGeom>
                        <a:avLst/>
                        <a:gdLst>
                          <a:gd name="T0" fmla="*/ 524 w 543"/>
                          <a:gd name="T1" fmla="*/ 81 h 709"/>
                          <a:gd name="T2" fmla="*/ 385 w 543"/>
                          <a:gd name="T3" fmla="*/ 19 h 709"/>
                          <a:gd name="T4" fmla="*/ 174 w 543"/>
                          <a:gd name="T5" fmla="*/ 92 h 709"/>
                          <a:gd name="T6" fmla="*/ 102 w 543"/>
                          <a:gd name="T7" fmla="*/ 225 h 709"/>
                          <a:gd name="T8" fmla="*/ 104 w 543"/>
                          <a:gd name="T9" fmla="*/ 230 h 709"/>
                          <a:gd name="T10" fmla="*/ 50 w 543"/>
                          <a:gd name="T11" fmla="*/ 252 h 709"/>
                          <a:gd name="T12" fmla="*/ 6 w 543"/>
                          <a:gd name="T13" fmla="*/ 324 h 709"/>
                          <a:gd name="T14" fmla="*/ 44 w 543"/>
                          <a:gd name="T15" fmla="*/ 397 h 709"/>
                          <a:gd name="T16" fmla="*/ 72 w 543"/>
                          <a:gd name="T17" fmla="*/ 483 h 709"/>
                          <a:gd name="T18" fmla="*/ 64 w 543"/>
                          <a:gd name="T19" fmla="*/ 582 h 709"/>
                          <a:gd name="T20" fmla="*/ 85 w 543"/>
                          <a:gd name="T21" fmla="*/ 602 h 709"/>
                          <a:gd name="T22" fmla="*/ 106 w 543"/>
                          <a:gd name="T23" fmla="*/ 643 h 709"/>
                          <a:gd name="T24" fmla="*/ 78 w 543"/>
                          <a:gd name="T25" fmla="*/ 678 h 709"/>
                          <a:gd name="T26" fmla="*/ 41 w 543"/>
                          <a:gd name="T27" fmla="*/ 709 h 709"/>
                          <a:gd name="T28" fmla="*/ 77 w 543"/>
                          <a:gd name="T29" fmla="*/ 684 h 709"/>
                          <a:gd name="T30" fmla="*/ 114 w 543"/>
                          <a:gd name="T31" fmla="*/ 642 h 709"/>
                          <a:gd name="T32" fmla="*/ 92 w 543"/>
                          <a:gd name="T33" fmla="*/ 593 h 709"/>
                          <a:gd name="T34" fmla="*/ 73 w 543"/>
                          <a:gd name="T35" fmla="*/ 573 h 709"/>
                          <a:gd name="T36" fmla="*/ 85 w 543"/>
                          <a:gd name="T37" fmla="*/ 486 h 709"/>
                          <a:gd name="T38" fmla="*/ 55 w 543"/>
                          <a:gd name="T39" fmla="*/ 384 h 709"/>
                          <a:gd name="T40" fmla="*/ 23 w 543"/>
                          <a:gd name="T41" fmla="*/ 321 h 709"/>
                          <a:gd name="T42" fmla="*/ 57 w 543"/>
                          <a:gd name="T43" fmla="*/ 267 h 709"/>
                          <a:gd name="T44" fmla="*/ 116 w 543"/>
                          <a:gd name="T45" fmla="*/ 252 h 709"/>
                          <a:gd name="T46" fmla="*/ 241 w 543"/>
                          <a:gd name="T47" fmla="*/ 287 h 709"/>
                          <a:gd name="T48" fmla="*/ 452 w 543"/>
                          <a:gd name="T49" fmla="*/ 214 h 709"/>
                          <a:gd name="T50" fmla="*/ 524 w 543"/>
                          <a:gd name="T51" fmla="*/ 81 h 709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w 543"/>
                          <a:gd name="T79" fmla="*/ 0 h 709"/>
                          <a:gd name="T80" fmla="*/ 543 w 543"/>
                          <a:gd name="T81" fmla="*/ 709 h 709"/>
                        </a:gdLst>
                        <a:ahLst/>
                        <a:cxnLst>
                          <a:cxn ang="T52">
                            <a:pos x="T0" y="T1"/>
                          </a:cxn>
                          <a:cxn ang="T53">
                            <a:pos x="T2" y="T3"/>
                          </a:cxn>
                          <a:cxn ang="T54">
                            <a:pos x="T4" y="T5"/>
                          </a:cxn>
                          <a:cxn ang="T55">
                            <a:pos x="T6" y="T7"/>
                          </a:cxn>
                          <a:cxn ang="T56">
                            <a:pos x="T8" y="T9"/>
                          </a:cxn>
                          <a:cxn ang="T57">
                            <a:pos x="T10" y="T11"/>
                          </a:cxn>
                          <a:cxn ang="T58">
                            <a:pos x="T12" y="T13"/>
                          </a:cxn>
                          <a:cxn ang="T59">
                            <a:pos x="T14" y="T15"/>
                          </a:cxn>
                          <a:cxn ang="T60">
                            <a:pos x="T16" y="T17"/>
                          </a:cxn>
                          <a:cxn ang="T61">
                            <a:pos x="T18" y="T19"/>
                          </a:cxn>
                          <a:cxn ang="T62">
                            <a:pos x="T20" y="T21"/>
                          </a:cxn>
                          <a:cxn ang="T63">
                            <a:pos x="T22" y="T23"/>
                          </a:cxn>
                          <a:cxn ang="T64">
                            <a:pos x="T24" y="T25"/>
                          </a:cxn>
                          <a:cxn ang="T65">
                            <a:pos x="T26" y="T27"/>
                          </a:cxn>
                          <a:cxn ang="T66">
                            <a:pos x="T28" y="T29"/>
                          </a:cxn>
                          <a:cxn ang="T67">
                            <a:pos x="T30" y="T31"/>
                          </a:cxn>
                          <a:cxn ang="T68">
                            <a:pos x="T32" y="T33"/>
                          </a:cxn>
                          <a:cxn ang="T69">
                            <a:pos x="T34" y="T35"/>
                          </a:cxn>
                          <a:cxn ang="T70">
                            <a:pos x="T36" y="T37"/>
                          </a:cxn>
                          <a:cxn ang="T71">
                            <a:pos x="T38" y="T39"/>
                          </a:cxn>
                          <a:cxn ang="T72">
                            <a:pos x="T40" y="T41"/>
                          </a:cxn>
                          <a:cxn ang="T73">
                            <a:pos x="T42" y="T43"/>
                          </a:cxn>
                          <a:cxn ang="T74">
                            <a:pos x="T44" y="T45"/>
                          </a:cxn>
                          <a:cxn ang="T75">
                            <a:pos x="T46" y="T47"/>
                          </a:cxn>
                          <a:cxn ang="T76">
                            <a:pos x="T48" y="T49"/>
                          </a:cxn>
                          <a:cxn ang="T77">
                            <a:pos x="T50" y="T51"/>
                          </a:cxn>
                        </a:cxnLst>
                        <a:rect l="T78" t="T79" r="T80" b="T81"/>
                        <a:pathLst>
                          <a:path w="543" h="709">
                            <a:moveTo>
                              <a:pt x="524" y="81"/>
                            </a:moveTo>
                            <a:cubicBezTo>
                              <a:pt x="506" y="27"/>
                              <a:pt x="444" y="0"/>
                              <a:pt x="385" y="19"/>
                            </a:cubicBezTo>
                            <a:cubicBezTo>
                              <a:pt x="174" y="92"/>
                              <a:pt x="174" y="92"/>
                              <a:pt x="174" y="92"/>
                            </a:cubicBezTo>
                            <a:cubicBezTo>
                              <a:pt x="116" y="112"/>
                              <a:pt x="83" y="172"/>
                              <a:pt x="102" y="225"/>
                            </a:cubicBezTo>
                            <a:cubicBezTo>
                              <a:pt x="102" y="227"/>
                              <a:pt x="103" y="229"/>
                              <a:pt x="104" y="230"/>
                            </a:cubicBezTo>
                            <a:cubicBezTo>
                              <a:pt x="93" y="234"/>
                              <a:pt x="69" y="238"/>
                              <a:pt x="50" y="252"/>
                            </a:cubicBezTo>
                            <a:cubicBezTo>
                              <a:pt x="34" y="264"/>
                              <a:pt x="14" y="285"/>
                              <a:pt x="6" y="324"/>
                            </a:cubicBezTo>
                            <a:cubicBezTo>
                              <a:pt x="0" y="359"/>
                              <a:pt x="22" y="378"/>
                              <a:pt x="44" y="397"/>
                            </a:cubicBezTo>
                            <a:cubicBezTo>
                              <a:pt x="68" y="420"/>
                              <a:pt x="91" y="441"/>
                              <a:pt x="72" y="483"/>
                            </a:cubicBezTo>
                            <a:cubicBezTo>
                              <a:pt x="54" y="519"/>
                              <a:pt x="43" y="552"/>
                              <a:pt x="64" y="582"/>
                            </a:cubicBezTo>
                            <a:cubicBezTo>
                              <a:pt x="67" y="588"/>
                              <a:pt x="79" y="597"/>
                              <a:pt x="85" y="602"/>
                            </a:cubicBezTo>
                            <a:cubicBezTo>
                              <a:pt x="98" y="612"/>
                              <a:pt x="109" y="624"/>
                              <a:pt x="106" y="643"/>
                            </a:cubicBezTo>
                            <a:cubicBezTo>
                              <a:pt x="103" y="657"/>
                              <a:pt x="93" y="668"/>
                              <a:pt x="78" y="678"/>
                            </a:cubicBezTo>
                            <a:cubicBezTo>
                              <a:pt x="65" y="686"/>
                              <a:pt x="51" y="691"/>
                              <a:pt x="41" y="709"/>
                            </a:cubicBezTo>
                            <a:cubicBezTo>
                              <a:pt x="48" y="696"/>
                              <a:pt x="65" y="691"/>
                              <a:pt x="77" y="684"/>
                            </a:cubicBezTo>
                            <a:cubicBezTo>
                              <a:pt x="91" y="674"/>
                              <a:pt x="110" y="665"/>
                              <a:pt x="114" y="642"/>
                            </a:cubicBezTo>
                            <a:cubicBezTo>
                              <a:pt x="120" y="614"/>
                              <a:pt x="105" y="604"/>
                              <a:pt x="92" y="593"/>
                            </a:cubicBezTo>
                            <a:cubicBezTo>
                              <a:pt x="86" y="588"/>
                              <a:pt x="76" y="578"/>
                              <a:pt x="73" y="573"/>
                            </a:cubicBezTo>
                            <a:cubicBezTo>
                              <a:pt x="57" y="547"/>
                              <a:pt x="68" y="522"/>
                              <a:pt x="85" y="486"/>
                            </a:cubicBezTo>
                            <a:cubicBezTo>
                              <a:pt x="110" y="434"/>
                              <a:pt x="80" y="408"/>
                              <a:pt x="55" y="384"/>
                            </a:cubicBezTo>
                            <a:cubicBezTo>
                              <a:pt x="34" y="367"/>
                              <a:pt x="18" y="347"/>
                              <a:pt x="23" y="321"/>
                            </a:cubicBezTo>
                            <a:cubicBezTo>
                              <a:pt x="27" y="296"/>
                              <a:pt x="40" y="279"/>
                              <a:pt x="57" y="267"/>
                            </a:cubicBezTo>
                            <a:cubicBezTo>
                              <a:pt x="73" y="255"/>
                              <a:pt x="104" y="253"/>
                              <a:pt x="116" y="252"/>
                            </a:cubicBezTo>
                            <a:cubicBezTo>
                              <a:pt x="143" y="288"/>
                              <a:pt x="193" y="303"/>
                              <a:pt x="241" y="287"/>
                            </a:cubicBezTo>
                            <a:cubicBezTo>
                              <a:pt x="452" y="214"/>
                              <a:pt x="452" y="214"/>
                              <a:pt x="452" y="214"/>
                            </a:cubicBezTo>
                            <a:cubicBezTo>
                              <a:pt x="510" y="194"/>
                              <a:pt x="543" y="134"/>
                              <a:pt x="524" y="81"/>
                            </a:cubicBezTo>
                            <a:close/>
                          </a:path>
                        </a:pathLst>
                      </a:custGeom>
                      <a:solidFill>
                        <a:srgbClr val="FFF5EE"/>
                      </a:solidFill>
                      <a:ln w="12700">
                        <a:solidFill>
                          <a:schemeClr val="accent3">
                            <a:lumMod val="50000"/>
                          </a:schemeClr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en-US" altLang="en-US" sz="900"/>
                      </a:p>
                    </p:txBody>
                  </p:sp>
                  <p:sp>
                    <p:nvSpPr>
                      <p:cNvPr id="2851" name="Oval 2850"/>
                      <p:cNvSpPr/>
                      <p:nvPr/>
                    </p:nvSpPr>
                    <p:spPr>
                      <a:xfrm rot="21075255">
                        <a:off x="2344920" y="569286"/>
                        <a:ext cx="925445" cy="524066"/>
                      </a:xfrm>
                      <a:prstGeom prst="ellipse">
                        <a:avLst/>
                      </a:prstGeom>
                      <a:solidFill>
                        <a:srgbClr val="92D050"/>
                      </a:solidFill>
                      <a:ln w="12700"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900"/>
                      </a:p>
                    </p:txBody>
                  </p:sp>
                  <p:sp>
                    <p:nvSpPr>
                      <p:cNvPr id="2852" name="Oval 2851"/>
                      <p:cNvSpPr/>
                      <p:nvPr/>
                    </p:nvSpPr>
                    <p:spPr>
                      <a:xfrm rot="4968373">
                        <a:off x="2804734" y="706844"/>
                        <a:ext cx="226356" cy="20549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900"/>
                      </a:p>
                    </p:txBody>
                  </p:sp>
                  <p:sp>
                    <p:nvSpPr>
                      <p:cNvPr id="2853" name="Oval 2852"/>
                      <p:cNvSpPr/>
                      <p:nvPr/>
                    </p:nvSpPr>
                    <p:spPr>
                      <a:xfrm rot="4968373">
                        <a:off x="2587869" y="855886"/>
                        <a:ext cx="113165" cy="103070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900"/>
                      </a:p>
                    </p:txBody>
                  </p:sp>
                </p:grpSp>
                <p:sp>
                  <p:nvSpPr>
                    <p:cNvPr id="2849" name="Oval 2848"/>
                    <p:cNvSpPr/>
                    <p:nvPr/>
                  </p:nvSpPr>
                  <p:spPr>
                    <a:xfrm rot="5687016">
                      <a:off x="2564390" y="5060830"/>
                      <a:ext cx="677536" cy="841597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900"/>
                    </a:p>
                  </p:txBody>
                </p:sp>
              </p:grpSp>
            </p:grpSp>
            <p:grpSp>
              <p:nvGrpSpPr>
                <p:cNvPr id="2837" name="Group 2836"/>
                <p:cNvGrpSpPr/>
                <p:nvPr/>
              </p:nvGrpSpPr>
              <p:grpSpPr>
                <a:xfrm>
                  <a:off x="3989487" y="723268"/>
                  <a:ext cx="303230" cy="176118"/>
                  <a:chOff x="3840713" y="5162456"/>
                  <a:chExt cx="303230" cy="176118"/>
                </a:xfrm>
              </p:grpSpPr>
              <p:sp>
                <p:nvSpPr>
                  <p:cNvPr id="2838" name="Oval 2837"/>
                  <p:cNvSpPr/>
                  <p:nvPr/>
                </p:nvSpPr>
                <p:spPr>
                  <a:xfrm>
                    <a:off x="3851262" y="5172930"/>
                    <a:ext cx="275236" cy="13984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900"/>
                  </a:p>
                </p:txBody>
              </p:sp>
              <p:grpSp>
                <p:nvGrpSpPr>
                  <p:cNvPr id="2839" name="Group 2838"/>
                  <p:cNvGrpSpPr/>
                  <p:nvPr/>
                </p:nvGrpSpPr>
                <p:grpSpPr>
                  <a:xfrm>
                    <a:off x="3840713" y="5162456"/>
                    <a:ext cx="303230" cy="176118"/>
                    <a:chOff x="2482359" y="5142861"/>
                    <a:chExt cx="841597" cy="737052"/>
                  </a:xfrm>
                </p:grpSpPr>
                <p:grpSp>
                  <p:nvGrpSpPr>
                    <p:cNvPr id="2840" name="Group 2839"/>
                    <p:cNvGrpSpPr/>
                    <p:nvPr/>
                  </p:nvGrpSpPr>
                  <p:grpSpPr>
                    <a:xfrm rot="1843416">
                      <a:off x="2654995" y="5280356"/>
                      <a:ext cx="516971" cy="599557"/>
                      <a:chOff x="2229170" y="569286"/>
                      <a:chExt cx="1041195" cy="1265273"/>
                    </a:xfrm>
                  </p:grpSpPr>
                  <p:sp>
                    <p:nvSpPr>
                      <p:cNvPr id="2842" name="Freeform 5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229170" y="574563"/>
                        <a:ext cx="964428" cy="1259996"/>
                      </a:xfrm>
                      <a:custGeom>
                        <a:avLst/>
                        <a:gdLst>
                          <a:gd name="T0" fmla="*/ 524 w 543"/>
                          <a:gd name="T1" fmla="*/ 81 h 709"/>
                          <a:gd name="T2" fmla="*/ 385 w 543"/>
                          <a:gd name="T3" fmla="*/ 19 h 709"/>
                          <a:gd name="T4" fmla="*/ 174 w 543"/>
                          <a:gd name="T5" fmla="*/ 92 h 709"/>
                          <a:gd name="T6" fmla="*/ 102 w 543"/>
                          <a:gd name="T7" fmla="*/ 225 h 709"/>
                          <a:gd name="T8" fmla="*/ 104 w 543"/>
                          <a:gd name="T9" fmla="*/ 230 h 709"/>
                          <a:gd name="T10" fmla="*/ 50 w 543"/>
                          <a:gd name="T11" fmla="*/ 252 h 709"/>
                          <a:gd name="T12" fmla="*/ 6 w 543"/>
                          <a:gd name="T13" fmla="*/ 324 h 709"/>
                          <a:gd name="T14" fmla="*/ 44 w 543"/>
                          <a:gd name="T15" fmla="*/ 397 h 709"/>
                          <a:gd name="T16" fmla="*/ 72 w 543"/>
                          <a:gd name="T17" fmla="*/ 483 h 709"/>
                          <a:gd name="T18" fmla="*/ 64 w 543"/>
                          <a:gd name="T19" fmla="*/ 582 h 709"/>
                          <a:gd name="T20" fmla="*/ 85 w 543"/>
                          <a:gd name="T21" fmla="*/ 602 h 709"/>
                          <a:gd name="T22" fmla="*/ 106 w 543"/>
                          <a:gd name="T23" fmla="*/ 643 h 709"/>
                          <a:gd name="T24" fmla="*/ 78 w 543"/>
                          <a:gd name="T25" fmla="*/ 678 h 709"/>
                          <a:gd name="T26" fmla="*/ 41 w 543"/>
                          <a:gd name="T27" fmla="*/ 709 h 709"/>
                          <a:gd name="T28" fmla="*/ 77 w 543"/>
                          <a:gd name="T29" fmla="*/ 684 h 709"/>
                          <a:gd name="T30" fmla="*/ 114 w 543"/>
                          <a:gd name="T31" fmla="*/ 642 h 709"/>
                          <a:gd name="T32" fmla="*/ 92 w 543"/>
                          <a:gd name="T33" fmla="*/ 593 h 709"/>
                          <a:gd name="T34" fmla="*/ 73 w 543"/>
                          <a:gd name="T35" fmla="*/ 573 h 709"/>
                          <a:gd name="T36" fmla="*/ 85 w 543"/>
                          <a:gd name="T37" fmla="*/ 486 h 709"/>
                          <a:gd name="T38" fmla="*/ 55 w 543"/>
                          <a:gd name="T39" fmla="*/ 384 h 709"/>
                          <a:gd name="T40" fmla="*/ 23 w 543"/>
                          <a:gd name="T41" fmla="*/ 321 h 709"/>
                          <a:gd name="T42" fmla="*/ 57 w 543"/>
                          <a:gd name="T43" fmla="*/ 267 h 709"/>
                          <a:gd name="T44" fmla="*/ 116 w 543"/>
                          <a:gd name="T45" fmla="*/ 252 h 709"/>
                          <a:gd name="T46" fmla="*/ 241 w 543"/>
                          <a:gd name="T47" fmla="*/ 287 h 709"/>
                          <a:gd name="T48" fmla="*/ 452 w 543"/>
                          <a:gd name="T49" fmla="*/ 214 h 709"/>
                          <a:gd name="T50" fmla="*/ 524 w 543"/>
                          <a:gd name="T51" fmla="*/ 81 h 709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w 543"/>
                          <a:gd name="T79" fmla="*/ 0 h 709"/>
                          <a:gd name="T80" fmla="*/ 543 w 543"/>
                          <a:gd name="T81" fmla="*/ 709 h 709"/>
                        </a:gdLst>
                        <a:ahLst/>
                        <a:cxnLst>
                          <a:cxn ang="T52">
                            <a:pos x="T0" y="T1"/>
                          </a:cxn>
                          <a:cxn ang="T53">
                            <a:pos x="T2" y="T3"/>
                          </a:cxn>
                          <a:cxn ang="T54">
                            <a:pos x="T4" y="T5"/>
                          </a:cxn>
                          <a:cxn ang="T55">
                            <a:pos x="T6" y="T7"/>
                          </a:cxn>
                          <a:cxn ang="T56">
                            <a:pos x="T8" y="T9"/>
                          </a:cxn>
                          <a:cxn ang="T57">
                            <a:pos x="T10" y="T11"/>
                          </a:cxn>
                          <a:cxn ang="T58">
                            <a:pos x="T12" y="T13"/>
                          </a:cxn>
                          <a:cxn ang="T59">
                            <a:pos x="T14" y="T15"/>
                          </a:cxn>
                          <a:cxn ang="T60">
                            <a:pos x="T16" y="T17"/>
                          </a:cxn>
                          <a:cxn ang="T61">
                            <a:pos x="T18" y="T19"/>
                          </a:cxn>
                          <a:cxn ang="T62">
                            <a:pos x="T20" y="T21"/>
                          </a:cxn>
                          <a:cxn ang="T63">
                            <a:pos x="T22" y="T23"/>
                          </a:cxn>
                          <a:cxn ang="T64">
                            <a:pos x="T24" y="T25"/>
                          </a:cxn>
                          <a:cxn ang="T65">
                            <a:pos x="T26" y="T27"/>
                          </a:cxn>
                          <a:cxn ang="T66">
                            <a:pos x="T28" y="T29"/>
                          </a:cxn>
                          <a:cxn ang="T67">
                            <a:pos x="T30" y="T31"/>
                          </a:cxn>
                          <a:cxn ang="T68">
                            <a:pos x="T32" y="T33"/>
                          </a:cxn>
                          <a:cxn ang="T69">
                            <a:pos x="T34" y="T35"/>
                          </a:cxn>
                          <a:cxn ang="T70">
                            <a:pos x="T36" y="T37"/>
                          </a:cxn>
                          <a:cxn ang="T71">
                            <a:pos x="T38" y="T39"/>
                          </a:cxn>
                          <a:cxn ang="T72">
                            <a:pos x="T40" y="T41"/>
                          </a:cxn>
                          <a:cxn ang="T73">
                            <a:pos x="T42" y="T43"/>
                          </a:cxn>
                          <a:cxn ang="T74">
                            <a:pos x="T44" y="T45"/>
                          </a:cxn>
                          <a:cxn ang="T75">
                            <a:pos x="T46" y="T47"/>
                          </a:cxn>
                          <a:cxn ang="T76">
                            <a:pos x="T48" y="T49"/>
                          </a:cxn>
                          <a:cxn ang="T77">
                            <a:pos x="T50" y="T51"/>
                          </a:cxn>
                        </a:cxnLst>
                        <a:rect l="T78" t="T79" r="T80" b="T81"/>
                        <a:pathLst>
                          <a:path w="543" h="709">
                            <a:moveTo>
                              <a:pt x="524" y="81"/>
                            </a:moveTo>
                            <a:cubicBezTo>
                              <a:pt x="506" y="27"/>
                              <a:pt x="444" y="0"/>
                              <a:pt x="385" y="19"/>
                            </a:cubicBezTo>
                            <a:cubicBezTo>
                              <a:pt x="174" y="92"/>
                              <a:pt x="174" y="92"/>
                              <a:pt x="174" y="92"/>
                            </a:cubicBezTo>
                            <a:cubicBezTo>
                              <a:pt x="116" y="112"/>
                              <a:pt x="83" y="172"/>
                              <a:pt x="102" y="225"/>
                            </a:cubicBezTo>
                            <a:cubicBezTo>
                              <a:pt x="102" y="227"/>
                              <a:pt x="103" y="229"/>
                              <a:pt x="104" y="230"/>
                            </a:cubicBezTo>
                            <a:cubicBezTo>
                              <a:pt x="93" y="234"/>
                              <a:pt x="69" y="238"/>
                              <a:pt x="50" y="252"/>
                            </a:cubicBezTo>
                            <a:cubicBezTo>
                              <a:pt x="34" y="264"/>
                              <a:pt x="14" y="285"/>
                              <a:pt x="6" y="324"/>
                            </a:cubicBezTo>
                            <a:cubicBezTo>
                              <a:pt x="0" y="359"/>
                              <a:pt x="22" y="378"/>
                              <a:pt x="44" y="397"/>
                            </a:cubicBezTo>
                            <a:cubicBezTo>
                              <a:pt x="68" y="420"/>
                              <a:pt x="91" y="441"/>
                              <a:pt x="72" y="483"/>
                            </a:cubicBezTo>
                            <a:cubicBezTo>
                              <a:pt x="54" y="519"/>
                              <a:pt x="43" y="552"/>
                              <a:pt x="64" y="582"/>
                            </a:cubicBezTo>
                            <a:cubicBezTo>
                              <a:pt x="67" y="588"/>
                              <a:pt x="79" y="597"/>
                              <a:pt x="85" y="602"/>
                            </a:cubicBezTo>
                            <a:cubicBezTo>
                              <a:pt x="98" y="612"/>
                              <a:pt x="109" y="624"/>
                              <a:pt x="106" y="643"/>
                            </a:cubicBezTo>
                            <a:cubicBezTo>
                              <a:pt x="103" y="657"/>
                              <a:pt x="93" y="668"/>
                              <a:pt x="78" y="678"/>
                            </a:cubicBezTo>
                            <a:cubicBezTo>
                              <a:pt x="65" y="686"/>
                              <a:pt x="51" y="691"/>
                              <a:pt x="41" y="709"/>
                            </a:cubicBezTo>
                            <a:cubicBezTo>
                              <a:pt x="48" y="696"/>
                              <a:pt x="65" y="691"/>
                              <a:pt x="77" y="684"/>
                            </a:cubicBezTo>
                            <a:cubicBezTo>
                              <a:pt x="91" y="674"/>
                              <a:pt x="110" y="665"/>
                              <a:pt x="114" y="642"/>
                            </a:cubicBezTo>
                            <a:cubicBezTo>
                              <a:pt x="120" y="614"/>
                              <a:pt x="105" y="604"/>
                              <a:pt x="92" y="593"/>
                            </a:cubicBezTo>
                            <a:cubicBezTo>
                              <a:pt x="86" y="588"/>
                              <a:pt x="76" y="578"/>
                              <a:pt x="73" y="573"/>
                            </a:cubicBezTo>
                            <a:cubicBezTo>
                              <a:pt x="57" y="547"/>
                              <a:pt x="68" y="522"/>
                              <a:pt x="85" y="486"/>
                            </a:cubicBezTo>
                            <a:cubicBezTo>
                              <a:pt x="110" y="434"/>
                              <a:pt x="80" y="408"/>
                              <a:pt x="55" y="384"/>
                            </a:cubicBezTo>
                            <a:cubicBezTo>
                              <a:pt x="34" y="367"/>
                              <a:pt x="18" y="347"/>
                              <a:pt x="23" y="321"/>
                            </a:cubicBezTo>
                            <a:cubicBezTo>
                              <a:pt x="27" y="296"/>
                              <a:pt x="40" y="279"/>
                              <a:pt x="57" y="267"/>
                            </a:cubicBezTo>
                            <a:cubicBezTo>
                              <a:pt x="73" y="255"/>
                              <a:pt x="104" y="253"/>
                              <a:pt x="116" y="252"/>
                            </a:cubicBezTo>
                            <a:cubicBezTo>
                              <a:pt x="143" y="288"/>
                              <a:pt x="193" y="303"/>
                              <a:pt x="241" y="287"/>
                            </a:cubicBezTo>
                            <a:cubicBezTo>
                              <a:pt x="452" y="214"/>
                              <a:pt x="452" y="214"/>
                              <a:pt x="452" y="214"/>
                            </a:cubicBezTo>
                            <a:cubicBezTo>
                              <a:pt x="510" y="194"/>
                              <a:pt x="543" y="134"/>
                              <a:pt x="524" y="81"/>
                            </a:cubicBezTo>
                            <a:close/>
                          </a:path>
                        </a:pathLst>
                      </a:custGeom>
                      <a:solidFill>
                        <a:srgbClr val="FFF5EE"/>
                      </a:solidFill>
                      <a:ln w="12700">
                        <a:solidFill>
                          <a:schemeClr val="accent3">
                            <a:lumMod val="50000"/>
                          </a:schemeClr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en-US" altLang="en-US" sz="900"/>
                      </a:p>
                    </p:txBody>
                  </p:sp>
                  <p:sp>
                    <p:nvSpPr>
                      <p:cNvPr id="2843" name="Oval 2842"/>
                      <p:cNvSpPr/>
                      <p:nvPr/>
                    </p:nvSpPr>
                    <p:spPr>
                      <a:xfrm rot="21075255">
                        <a:off x="2344920" y="569286"/>
                        <a:ext cx="925445" cy="524066"/>
                      </a:xfrm>
                      <a:prstGeom prst="ellipse">
                        <a:avLst/>
                      </a:prstGeom>
                      <a:solidFill>
                        <a:srgbClr val="92D050"/>
                      </a:solidFill>
                      <a:ln w="12700"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900"/>
                      </a:p>
                    </p:txBody>
                  </p:sp>
                  <p:sp>
                    <p:nvSpPr>
                      <p:cNvPr id="2844" name="Oval 2843"/>
                      <p:cNvSpPr/>
                      <p:nvPr/>
                    </p:nvSpPr>
                    <p:spPr>
                      <a:xfrm rot="4968373">
                        <a:off x="2804734" y="706844"/>
                        <a:ext cx="226356" cy="20549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900"/>
                      </a:p>
                    </p:txBody>
                  </p:sp>
                  <p:sp>
                    <p:nvSpPr>
                      <p:cNvPr id="2845" name="Oval 2844"/>
                      <p:cNvSpPr/>
                      <p:nvPr/>
                    </p:nvSpPr>
                    <p:spPr>
                      <a:xfrm rot="4968373">
                        <a:off x="2587869" y="855886"/>
                        <a:ext cx="113165" cy="103070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900"/>
                      </a:p>
                    </p:txBody>
                  </p:sp>
                </p:grpSp>
                <p:sp>
                  <p:nvSpPr>
                    <p:cNvPr id="2841" name="Oval 2840"/>
                    <p:cNvSpPr/>
                    <p:nvPr/>
                  </p:nvSpPr>
                  <p:spPr>
                    <a:xfrm rot="5687016">
                      <a:off x="2564390" y="5060830"/>
                      <a:ext cx="677536" cy="841597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900"/>
                    </a:p>
                  </p:txBody>
                </p:sp>
              </p:grpSp>
            </p:grpSp>
          </p:grpSp>
          <p:grpSp>
            <p:nvGrpSpPr>
              <p:cNvPr id="2122" name="Group 2121"/>
              <p:cNvGrpSpPr>
                <a:grpSpLocks noChangeAspect="1"/>
              </p:cNvGrpSpPr>
              <p:nvPr/>
            </p:nvGrpSpPr>
            <p:grpSpPr bwMode="auto">
              <a:xfrm>
                <a:off x="797969" y="5349635"/>
                <a:ext cx="593134" cy="593135"/>
                <a:chOff x="2688" y="3562"/>
                <a:chExt cx="374" cy="374"/>
              </a:xfrm>
            </p:grpSpPr>
            <p:sp>
              <p:nvSpPr>
                <p:cNvPr id="2774" name="Freeform 2773"/>
                <p:cNvSpPr>
                  <a:spLocks noChangeAspect="1"/>
                </p:cNvSpPr>
                <p:nvPr/>
              </p:nvSpPr>
              <p:spPr bwMode="auto">
                <a:xfrm>
                  <a:off x="2688" y="3562"/>
                  <a:ext cx="374" cy="374"/>
                </a:xfrm>
                <a:custGeom>
                  <a:avLst/>
                  <a:gdLst>
                    <a:gd name="T0" fmla="*/ 13 w 187"/>
                    <a:gd name="T1" fmla="*/ 114 h 187"/>
                    <a:gd name="T2" fmla="*/ 55 w 187"/>
                    <a:gd name="T3" fmla="*/ 164 h 187"/>
                    <a:gd name="T4" fmla="*/ 167 w 187"/>
                    <a:gd name="T5" fmla="*/ 123 h 187"/>
                    <a:gd name="T6" fmla="*/ 119 w 187"/>
                    <a:gd name="T7" fmla="*/ 10 h 187"/>
                    <a:gd name="T8" fmla="*/ 37 w 187"/>
                    <a:gd name="T9" fmla="*/ 24 h 187"/>
                    <a:gd name="T10" fmla="*/ 13 w 187"/>
                    <a:gd name="T11" fmla="*/ 114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7" h="187">
                      <a:moveTo>
                        <a:pt x="13" y="114"/>
                      </a:moveTo>
                      <a:cubicBezTo>
                        <a:pt x="20" y="139"/>
                        <a:pt x="38" y="156"/>
                        <a:pt x="55" y="164"/>
                      </a:cubicBezTo>
                      <a:cubicBezTo>
                        <a:pt x="78" y="175"/>
                        <a:pt x="146" y="187"/>
                        <a:pt x="167" y="123"/>
                      </a:cubicBezTo>
                      <a:cubicBezTo>
                        <a:pt x="187" y="56"/>
                        <a:pt x="143" y="18"/>
                        <a:pt x="119" y="10"/>
                      </a:cubicBezTo>
                      <a:cubicBezTo>
                        <a:pt x="89" y="0"/>
                        <a:pt x="58" y="4"/>
                        <a:pt x="37" y="24"/>
                      </a:cubicBezTo>
                      <a:cubicBezTo>
                        <a:pt x="17" y="42"/>
                        <a:pt x="0" y="68"/>
                        <a:pt x="13" y="114"/>
                      </a:cubicBezTo>
                    </a:path>
                  </a:pathLst>
                </a:custGeom>
                <a:solidFill>
                  <a:srgbClr val="CC9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900"/>
                </a:p>
              </p:txBody>
            </p:sp>
            <p:sp>
              <p:nvSpPr>
                <p:cNvPr id="2775" name="Freeform 2774"/>
                <p:cNvSpPr>
                  <a:spLocks noChangeAspect="1"/>
                </p:cNvSpPr>
                <p:nvPr/>
              </p:nvSpPr>
              <p:spPr bwMode="auto">
                <a:xfrm>
                  <a:off x="2736" y="3600"/>
                  <a:ext cx="232" cy="288"/>
                </a:xfrm>
                <a:custGeom>
                  <a:avLst/>
                  <a:gdLst>
                    <a:gd name="T0" fmla="*/ 4 w 120"/>
                    <a:gd name="T1" fmla="*/ 54 h 149"/>
                    <a:gd name="T2" fmla="*/ 16 w 120"/>
                    <a:gd name="T3" fmla="*/ 42 h 149"/>
                    <a:gd name="T4" fmla="*/ 34 w 120"/>
                    <a:gd name="T5" fmla="*/ 30 h 149"/>
                    <a:gd name="T6" fmla="*/ 54 w 120"/>
                    <a:gd name="T7" fmla="*/ 26 h 149"/>
                    <a:gd name="T8" fmla="*/ 63 w 120"/>
                    <a:gd name="T9" fmla="*/ 11 h 149"/>
                    <a:gd name="T10" fmla="*/ 83 w 120"/>
                    <a:gd name="T11" fmla="*/ 2 h 149"/>
                    <a:gd name="T12" fmla="*/ 111 w 120"/>
                    <a:gd name="T13" fmla="*/ 9 h 149"/>
                    <a:gd name="T14" fmla="*/ 120 w 120"/>
                    <a:gd name="T15" fmla="*/ 43 h 149"/>
                    <a:gd name="T16" fmla="*/ 106 w 120"/>
                    <a:gd name="T17" fmla="*/ 55 h 149"/>
                    <a:gd name="T18" fmla="*/ 113 w 120"/>
                    <a:gd name="T19" fmla="*/ 76 h 149"/>
                    <a:gd name="T20" fmla="*/ 85 w 120"/>
                    <a:gd name="T21" fmla="*/ 98 h 149"/>
                    <a:gd name="T22" fmla="*/ 89 w 120"/>
                    <a:gd name="T23" fmla="*/ 116 h 149"/>
                    <a:gd name="T24" fmla="*/ 101 w 120"/>
                    <a:gd name="T25" fmla="*/ 123 h 149"/>
                    <a:gd name="T26" fmla="*/ 108 w 120"/>
                    <a:gd name="T27" fmla="*/ 124 h 149"/>
                    <a:gd name="T28" fmla="*/ 115 w 120"/>
                    <a:gd name="T29" fmla="*/ 140 h 149"/>
                    <a:gd name="T30" fmla="*/ 102 w 120"/>
                    <a:gd name="T31" fmla="*/ 142 h 149"/>
                    <a:gd name="T32" fmla="*/ 93 w 120"/>
                    <a:gd name="T33" fmla="*/ 147 h 149"/>
                    <a:gd name="T34" fmla="*/ 82 w 120"/>
                    <a:gd name="T35" fmla="*/ 143 h 149"/>
                    <a:gd name="T36" fmla="*/ 72 w 120"/>
                    <a:gd name="T37" fmla="*/ 120 h 149"/>
                    <a:gd name="T38" fmla="*/ 75 w 120"/>
                    <a:gd name="T39" fmla="*/ 86 h 149"/>
                    <a:gd name="T40" fmla="*/ 106 w 120"/>
                    <a:gd name="T41" fmla="*/ 55 h 149"/>
                    <a:gd name="T42" fmla="*/ 96 w 120"/>
                    <a:gd name="T43" fmla="*/ 42 h 149"/>
                    <a:gd name="T44" fmla="*/ 88 w 120"/>
                    <a:gd name="T45" fmla="*/ 31 h 149"/>
                    <a:gd name="T46" fmla="*/ 74 w 120"/>
                    <a:gd name="T47" fmla="*/ 33 h 149"/>
                    <a:gd name="T48" fmla="*/ 54 w 120"/>
                    <a:gd name="T49" fmla="*/ 27 h 149"/>
                    <a:gd name="T50" fmla="*/ 46 w 120"/>
                    <a:gd name="T51" fmla="*/ 63 h 149"/>
                    <a:gd name="T52" fmla="*/ 32 w 120"/>
                    <a:gd name="T53" fmla="*/ 73 h 149"/>
                    <a:gd name="T54" fmla="*/ 31 w 120"/>
                    <a:gd name="T55" fmla="*/ 97 h 149"/>
                    <a:gd name="T56" fmla="*/ 2 w 120"/>
                    <a:gd name="T57" fmla="*/ 74 h 149"/>
                    <a:gd name="T58" fmla="*/ 4 w 120"/>
                    <a:gd name="T59" fmla="*/ 54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20" h="149">
                      <a:moveTo>
                        <a:pt x="4" y="54"/>
                      </a:moveTo>
                      <a:cubicBezTo>
                        <a:pt x="8" y="46"/>
                        <a:pt x="8" y="55"/>
                        <a:pt x="16" y="42"/>
                      </a:cubicBezTo>
                      <a:cubicBezTo>
                        <a:pt x="22" y="32"/>
                        <a:pt x="27" y="34"/>
                        <a:pt x="34" y="30"/>
                      </a:cubicBezTo>
                      <a:cubicBezTo>
                        <a:pt x="40" y="27"/>
                        <a:pt x="49" y="28"/>
                        <a:pt x="54" y="26"/>
                      </a:cubicBezTo>
                      <a:cubicBezTo>
                        <a:pt x="59" y="24"/>
                        <a:pt x="58" y="14"/>
                        <a:pt x="63" y="11"/>
                      </a:cubicBezTo>
                      <a:cubicBezTo>
                        <a:pt x="68" y="8"/>
                        <a:pt x="75" y="4"/>
                        <a:pt x="83" y="2"/>
                      </a:cubicBezTo>
                      <a:cubicBezTo>
                        <a:pt x="90" y="0"/>
                        <a:pt x="104" y="3"/>
                        <a:pt x="111" y="9"/>
                      </a:cubicBezTo>
                      <a:cubicBezTo>
                        <a:pt x="117" y="15"/>
                        <a:pt x="120" y="36"/>
                        <a:pt x="120" y="43"/>
                      </a:cubicBezTo>
                      <a:cubicBezTo>
                        <a:pt x="119" y="51"/>
                        <a:pt x="108" y="50"/>
                        <a:pt x="106" y="55"/>
                      </a:cubicBezTo>
                      <a:cubicBezTo>
                        <a:pt x="105" y="61"/>
                        <a:pt x="116" y="58"/>
                        <a:pt x="113" y="76"/>
                      </a:cubicBezTo>
                      <a:cubicBezTo>
                        <a:pt x="109" y="95"/>
                        <a:pt x="89" y="92"/>
                        <a:pt x="85" y="98"/>
                      </a:cubicBezTo>
                      <a:cubicBezTo>
                        <a:pt x="81" y="105"/>
                        <a:pt x="86" y="112"/>
                        <a:pt x="89" y="116"/>
                      </a:cubicBezTo>
                      <a:cubicBezTo>
                        <a:pt x="91" y="120"/>
                        <a:pt x="98" y="122"/>
                        <a:pt x="101" y="123"/>
                      </a:cubicBezTo>
                      <a:cubicBezTo>
                        <a:pt x="104" y="124"/>
                        <a:pt x="103" y="122"/>
                        <a:pt x="108" y="124"/>
                      </a:cubicBezTo>
                      <a:cubicBezTo>
                        <a:pt x="113" y="127"/>
                        <a:pt x="116" y="132"/>
                        <a:pt x="115" y="140"/>
                      </a:cubicBezTo>
                      <a:cubicBezTo>
                        <a:pt x="114" y="149"/>
                        <a:pt x="106" y="141"/>
                        <a:pt x="102" y="142"/>
                      </a:cubicBezTo>
                      <a:cubicBezTo>
                        <a:pt x="99" y="144"/>
                        <a:pt x="96" y="147"/>
                        <a:pt x="93" y="147"/>
                      </a:cubicBezTo>
                      <a:cubicBezTo>
                        <a:pt x="90" y="147"/>
                        <a:pt x="86" y="148"/>
                        <a:pt x="82" y="143"/>
                      </a:cubicBezTo>
                      <a:cubicBezTo>
                        <a:pt x="79" y="139"/>
                        <a:pt x="73" y="129"/>
                        <a:pt x="72" y="120"/>
                      </a:cubicBezTo>
                      <a:cubicBezTo>
                        <a:pt x="71" y="110"/>
                        <a:pt x="70" y="97"/>
                        <a:pt x="75" y="86"/>
                      </a:cubicBezTo>
                      <a:cubicBezTo>
                        <a:pt x="81" y="75"/>
                        <a:pt x="104" y="79"/>
                        <a:pt x="106" y="55"/>
                      </a:cubicBezTo>
                      <a:cubicBezTo>
                        <a:pt x="110" y="48"/>
                        <a:pt x="99" y="46"/>
                        <a:pt x="96" y="42"/>
                      </a:cubicBezTo>
                      <a:cubicBezTo>
                        <a:pt x="93" y="38"/>
                        <a:pt x="91" y="32"/>
                        <a:pt x="88" y="31"/>
                      </a:cubicBezTo>
                      <a:cubicBezTo>
                        <a:pt x="84" y="29"/>
                        <a:pt x="80" y="33"/>
                        <a:pt x="74" y="33"/>
                      </a:cubicBezTo>
                      <a:cubicBezTo>
                        <a:pt x="68" y="32"/>
                        <a:pt x="58" y="22"/>
                        <a:pt x="54" y="27"/>
                      </a:cubicBezTo>
                      <a:cubicBezTo>
                        <a:pt x="49" y="32"/>
                        <a:pt x="49" y="55"/>
                        <a:pt x="46" y="63"/>
                      </a:cubicBezTo>
                      <a:cubicBezTo>
                        <a:pt x="42" y="70"/>
                        <a:pt x="35" y="67"/>
                        <a:pt x="32" y="73"/>
                      </a:cubicBezTo>
                      <a:cubicBezTo>
                        <a:pt x="30" y="79"/>
                        <a:pt x="41" y="92"/>
                        <a:pt x="31" y="97"/>
                      </a:cubicBezTo>
                      <a:cubicBezTo>
                        <a:pt x="0" y="111"/>
                        <a:pt x="3" y="69"/>
                        <a:pt x="2" y="74"/>
                      </a:cubicBezTo>
                      <a:cubicBezTo>
                        <a:pt x="2" y="74"/>
                        <a:pt x="2" y="58"/>
                        <a:pt x="4" y="54"/>
                      </a:cubicBezTo>
                    </a:path>
                  </a:pathLst>
                </a:custGeom>
                <a:solidFill>
                  <a:srgbClr val="710E9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900"/>
                </a:p>
              </p:txBody>
            </p:sp>
            <p:sp>
              <p:nvSpPr>
                <p:cNvPr id="2776" name="Oval 2775"/>
                <p:cNvSpPr>
                  <a:spLocks noChangeAspect="1" noChangeArrowheads="1"/>
                </p:cNvSpPr>
                <p:nvPr/>
              </p:nvSpPr>
              <p:spPr bwMode="auto">
                <a:xfrm>
                  <a:off x="2743" y="3801"/>
                  <a:ext cx="40" cy="40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777" name="Oval 2776"/>
                <p:cNvSpPr>
                  <a:spLocks noChangeAspect="1" noChangeArrowheads="1"/>
                </p:cNvSpPr>
                <p:nvPr/>
              </p:nvSpPr>
              <p:spPr bwMode="auto">
                <a:xfrm>
                  <a:off x="2872" y="3799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778" name="Oval 2777"/>
                <p:cNvSpPr>
                  <a:spLocks noChangeAspect="1" noChangeArrowheads="1"/>
                </p:cNvSpPr>
                <p:nvPr/>
              </p:nvSpPr>
              <p:spPr bwMode="auto">
                <a:xfrm>
                  <a:off x="2791" y="377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779" name="Oval 2778"/>
                <p:cNvSpPr>
                  <a:spLocks noChangeAspect="1" noChangeArrowheads="1"/>
                </p:cNvSpPr>
                <p:nvPr/>
              </p:nvSpPr>
              <p:spPr bwMode="auto">
                <a:xfrm>
                  <a:off x="2839" y="377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780" name="Oval 2779"/>
                <p:cNvSpPr>
                  <a:spLocks noChangeAspect="1" noChangeArrowheads="1"/>
                </p:cNvSpPr>
                <p:nvPr/>
              </p:nvSpPr>
              <p:spPr bwMode="auto">
                <a:xfrm>
                  <a:off x="2935" y="377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781" name="Oval 2780"/>
                <p:cNvSpPr>
                  <a:spLocks noChangeAspect="1" noChangeArrowheads="1"/>
                </p:cNvSpPr>
                <p:nvPr/>
              </p:nvSpPr>
              <p:spPr bwMode="auto">
                <a:xfrm>
                  <a:off x="2727" y="3728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782" name="Oval 2781"/>
                <p:cNvSpPr>
                  <a:spLocks noChangeAspect="1" noChangeArrowheads="1"/>
                </p:cNvSpPr>
                <p:nvPr/>
              </p:nvSpPr>
              <p:spPr bwMode="auto">
                <a:xfrm>
                  <a:off x="2887" y="377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783" name="Oval 2782"/>
                <p:cNvSpPr>
                  <a:spLocks noChangeAspect="1" noChangeArrowheads="1"/>
                </p:cNvSpPr>
                <p:nvPr/>
              </p:nvSpPr>
              <p:spPr bwMode="auto">
                <a:xfrm>
                  <a:off x="2804" y="3827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784" name="Oval 2783"/>
                <p:cNvSpPr>
                  <a:spLocks noChangeAspect="1" noChangeArrowheads="1"/>
                </p:cNvSpPr>
                <p:nvPr/>
              </p:nvSpPr>
              <p:spPr bwMode="auto">
                <a:xfrm>
                  <a:off x="2944" y="3829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785" name="Oval 2784"/>
                <p:cNvSpPr>
                  <a:spLocks noChangeAspect="1" noChangeArrowheads="1"/>
                </p:cNvSpPr>
                <p:nvPr/>
              </p:nvSpPr>
              <p:spPr bwMode="auto">
                <a:xfrm>
                  <a:off x="2959" y="380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786" name="Oval 2785"/>
                <p:cNvSpPr>
                  <a:spLocks noChangeAspect="1" noChangeArrowheads="1"/>
                </p:cNvSpPr>
                <p:nvPr/>
              </p:nvSpPr>
              <p:spPr bwMode="auto">
                <a:xfrm>
                  <a:off x="2861" y="3756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787" name="Oval 2786"/>
                <p:cNvSpPr>
                  <a:spLocks noChangeAspect="1" noChangeArrowheads="1"/>
                </p:cNvSpPr>
                <p:nvPr/>
              </p:nvSpPr>
              <p:spPr bwMode="auto">
                <a:xfrm>
                  <a:off x="2800" y="3734"/>
                  <a:ext cx="40" cy="40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788" name="Oval 2787"/>
                <p:cNvSpPr>
                  <a:spLocks noChangeAspect="1" noChangeArrowheads="1"/>
                </p:cNvSpPr>
                <p:nvPr/>
              </p:nvSpPr>
              <p:spPr bwMode="auto">
                <a:xfrm>
                  <a:off x="2818" y="3793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789" name="Oval 2788"/>
                <p:cNvSpPr>
                  <a:spLocks noChangeAspect="1" noChangeArrowheads="1"/>
                </p:cNvSpPr>
                <p:nvPr/>
              </p:nvSpPr>
              <p:spPr bwMode="auto">
                <a:xfrm>
                  <a:off x="2971" y="3759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790" name="Oval 2789"/>
                <p:cNvSpPr>
                  <a:spLocks noChangeAspect="1" noChangeArrowheads="1"/>
                </p:cNvSpPr>
                <p:nvPr/>
              </p:nvSpPr>
              <p:spPr bwMode="auto">
                <a:xfrm>
                  <a:off x="2866" y="3855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791" name="Oval 2790"/>
                <p:cNvSpPr>
                  <a:spLocks noChangeAspect="1" noChangeArrowheads="1"/>
                </p:cNvSpPr>
                <p:nvPr/>
              </p:nvSpPr>
              <p:spPr bwMode="auto">
                <a:xfrm>
                  <a:off x="2835" y="383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792" name="Oval 2791"/>
                <p:cNvSpPr>
                  <a:spLocks noChangeAspect="1" noChangeArrowheads="1"/>
                </p:cNvSpPr>
                <p:nvPr/>
              </p:nvSpPr>
              <p:spPr bwMode="auto">
                <a:xfrm>
                  <a:off x="2914" y="3796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793" name="Oval 2792"/>
                <p:cNvSpPr>
                  <a:spLocks noChangeAspect="1" noChangeArrowheads="1"/>
                </p:cNvSpPr>
                <p:nvPr/>
              </p:nvSpPr>
              <p:spPr bwMode="auto">
                <a:xfrm>
                  <a:off x="2779" y="3683"/>
                  <a:ext cx="40" cy="40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794" name="Oval 2793"/>
                <p:cNvSpPr>
                  <a:spLocks noChangeAspect="1" noChangeArrowheads="1"/>
                </p:cNvSpPr>
                <p:nvPr/>
              </p:nvSpPr>
              <p:spPr bwMode="auto">
                <a:xfrm>
                  <a:off x="2743" y="3630"/>
                  <a:ext cx="40" cy="40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795" name="Oval 2794"/>
                <p:cNvSpPr>
                  <a:spLocks noChangeAspect="1" noChangeArrowheads="1"/>
                </p:cNvSpPr>
                <p:nvPr/>
              </p:nvSpPr>
              <p:spPr bwMode="auto">
                <a:xfrm>
                  <a:off x="2920" y="3655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796" name="Oval 2795"/>
                <p:cNvSpPr>
                  <a:spLocks noChangeAspect="1" noChangeArrowheads="1"/>
                </p:cNvSpPr>
                <p:nvPr/>
              </p:nvSpPr>
              <p:spPr bwMode="auto">
                <a:xfrm>
                  <a:off x="2839" y="3630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797" name="Oval 2796"/>
                <p:cNvSpPr>
                  <a:spLocks noChangeAspect="1" noChangeArrowheads="1"/>
                </p:cNvSpPr>
                <p:nvPr/>
              </p:nvSpPr>
              <p:spPr bwMode="auto">
                <a:xfrm>
                  <a:off x="2887" y="3630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798" name="Oval 2797"/>
                <p:cNvSpPr>
                  <a:spLocks noChangeAspect="1" noChangeArrowheads="1"/>
                </p:cNvSpPr>
                <p:nvPr/>
              </p:nvSpPr>
              <p:spPr bwMode="auto">
                <a:xfrm>
                  <a:off x="2966" y="362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799" name="Oval 2798"/>
                <p:cNvSpPr>
                  <a:spLocks noChangeAspect="1" noChangeArrowheads="1"/>
                </p:cNvSpPr>
                <p:nvPr/>
              </p:nvSpPr>
              <p:spPr bwMode="auto">
                <a:xfrm>
                  <a:off x="2793" y="3638"/>
                  <a:ext cx="40" cy="40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800" name="Oval 2799"/>
                <p:cNvSpPr>
                  <a:spLocks noChangeAspect="1" noChangeArrowheads="1"/>
                </p:cNvSpPr>
                <p:nvPr/>
              </p:nvSpPr>
              <p:spPr bwMode="auto">
                <a:xfrm>
                  <a:off x="2896" y="3587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801" name="Oval 2800"/>
                <p:cNvSpPr>
                  <a:spLocks noChangeAspect="1" noChangeArrowheads="1"/>
                </p:cNvSpPr>
                <p:nvPr/>
              </p:nvSpPr>
              <p:spPr bwMode="auto">
                <a:xfrm>
                  <a:off x="2793" y="3590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802" name="Oval 2801"/>
                <p:cNvSpPr>
                  <a:spLocks noChangeAspect="1" noChangeArrowheads="1"/>
                </p:cNvSpPr>
                <p:nvPr/>
              </p:nvSpPr>
              <p:spPr bwMode="auto">
                <a:xfrm>
                  <a:off x="2935" y="3630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803" name="Oval 2802"/>
                <p:cNvSpPr>
                  <a:spLocks noChangeAspect="1" noChangeArrowheads="1"/>
                </p:cNvSpPr>
                <p:nvPr/>
              </p:nvSpPr>
              <p:spPr bwMode="auto">
                <a:xfrm>
                  <a:off x="2820" y="3715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804" name="Oval 2803"/>
                <p:cNvSpPr>
                  <a:spLocks noChangeAspect="1" noChangeArrowheads="1"/>
                </p:cNvSpPr>
                <p:nvPr/>
              </p:nvSpPr>
              <p:spPr bwMode="auto">
                <a:xfrm>
                  <a:off x="2743" y="3676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805" name="Oval 2804"/>
                <p:cNvSpPr>
                  <a:spLocks noChangeAspect="1" noChangeArrowheads="1"/>
                </p:cNvSpPr>
                <p:nvPr/>
              </p:nvSpPr>
              <p:spPr bwMode="auto">
                <a:xfrm>
                  <a:off x="2992" y="3685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806" name="Oval 2805"/>
                <p:cNvSpPr>
                  <a:spLocks noChangeAspect="1" noChangeArrowheads="1"/>
                </p:cNvSpPr>
                <p:nvPr/>
              </p:nvSpPr>
              <p:spPr bwMode="auto">
                <a:xfrm>
                  <a:off x="2992" y="3657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807" name="Oval 2806"/>
                <p:cNvSpPr>
                  <a:spLocks noChangeAspect="1" noChangeArrowheads="1"/>
                </p:cNvSpPr>
                <p:nvPr/>
              </p:nvSpPr>
              <p:spPr bwMode="auto">
                <a:xfrm>
                  <a:off x="2909" y="3612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808" name="Oval 2807"/>
                <p:cNvSpPr>
                  <a:spLocks noChangeAspect="1" noChangeArrowheads="1"/>
                </p:cNvSpPr>
                <p:nvPr/>
              </p:nvSpPr>
              <p:spPr bwMode="auto">
                <a:xfrm>
                  <a:off x="2848" y="3590"/>
                  <a:ext cx="40" cy="40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809" name="Oval 2808"/>
                <p:cNvSpPr>
                  <a:spLocks noChangeAspect="1" noChangeArrowheads="1"/>
                </p:cNvSpPr>
                <p:nvPr/>
              </p:nvSpPr>
              <p:spPr bwMode="auto">
                <a:xfrm>
                  <a:off x="2866" y="3649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810" name="Oval 2809"/>
                <p:cNvSpPr>
                  <a:spLocks noChangeAspect="1" noChangeArrowheads="1"/>
                </p:cNvSpPr>
                <p:nvPr/>
              </p:nvSpPr>
              <p:spPr bwMode="auto">
                <a:xfrm>
                  <a:off x="2914" y="3711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811" name="Oval 2810"/>
                <p:cNvSpPr>
                  <a:spLocks noChangeAspect="1" noChangeArrowheads="1"/>
                </p:cNvSpPr>
                <p:nvPr/>
              </p:nvSpPr>
              <p:spPr bwMode="auto">
                <a:xfrm>
                  <a:off x="2883" y="3725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812" name="Oval 2811"/>
                <p:cNvSpPr>
                  <a:spLocks noChangeAspect="1" noChangeArrowheads="1"/>
                </p:cNvSpPr>
                <p:nvPr/>
              </p:nvSpPr>
              <p:spPr bwMode="auto">
                <a:xfrm>
                  <a:off x="2962" y="3652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813" name="Oval 2812"/>
                <p:cNvSpPr>
                  <a:spLocks noChangeAspect="1" noChangeArrowheads="1"/>
                </p:cNvSpPr>
                <p:nvPr/>
              </p:nvSpPr>
              <p:spPr bwMode="auto">
                <a:xfrm>
                  <a:off x="2935" y="360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814" name="Oval 2813"/>
                <p:cNvSpPr>
                  <a:spLocks noChangeAspect="1" noChangeArrowheads="1"/>
                </p:cNvSpPr>
                <p:nvPr/>
              </p:nvSpPr>
              <p:spPr bwMode="auto">
                <a:xfrm>
                  <a:off x="2887" y="3822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815" name="Oval 2814"/>
                <p:cNvSpPr>
                  <a:spLocks noChangeAspect="1" noChangeArrowheads="1"/>
                </p:cNvSpPr>
                <p:nvPr/>
              </p:nvSpPr>
              <p:spPr bwMode="auto">
                <a:xfrm>
                  <a:off x="2935" y="3822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816" name="Oval 2815"/>
                <p:cNvSpPr>
                  <a:spLocks noChangeAspect="1" noChangeArrowheads="1"/>
                </p:cNvSpPr>
                <p:nvPr/>
              </p:nvSpPr>
              <p:spPr bwMode="auto">
                <a:xfrm>
                  <a:off x="2793" y="3782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817" name="Oval 2816"/>
                <p:cNvSpPr>
                  <a:spLocks noChangeAspect="1" noChangeArrowheads="1"/>
                </p:cNvSpPr>
                <p:nvPr/>
              </p:nvSpPr>
              <p:spPr bwMode="auto">
                <a:xfrm>
                  <a:off x="2841" y="3782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818" name="Oval 2817"/>
                <p:cNvSpPr>
                  <a:spLocks noChangeAspect="1" noChangeArrowheads="1"/>
                </p:cNvSpPr>
                <p:nvPr/>
              </p:nvSpPr>
              <p:spPr bwMode="auto">
                <a:xfrm>
                  <a:off x="2819" y="3860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819" name="Oval 2818"/>
                <p:cNvSpPr>
                  <a:spLocks noChangeAspect="1" noChangeArrowheads="1"/>
                </p:cNvSpPr>
                <p:nvPr/>
              </p:nvSpPr>
              <p:spPr bwMode="auto">
                <a:xfrm>
                  <a:off x="2957" y="380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820" name="Oval 2819"/>
                <p:cNvSpPr>
                  <a:spLocks noChangeAspect="1" noChangeArrowheads="1"/>
                </p:cNvSpPr>
                <p:nvPr/>
              </p:nvSpPr>
              <p:spPr bwMode="auto">
                <a:xfrm>
                  <a:off x="2914" y="3841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821" name="Oval 2820"/>
                <p:cNvSpPr>
                  <a:spLocks noChangeAspect="1" noChangeArrowheads="1"/>
                </p:cNvSpPr>
                <p:nvPr/>
              </p:nvSpPr>
              <p:spPr bwMode="auto">
                <a:xfrm>
                  <a:off x="2846" y="3692"/>
                  <a:ext cx="40" cy="40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822" name="Oval 2821"/>
                <p:cNvSpPr>
                  <a:spLocks noChangeAspect="1" noChangeArrowheads="1"/>
                </p:cNvSpPr>
                <p:nvPr/>
              </p:nvSpPr>
              <p:spPr bwMode="auto">
                <a:xfrm>
                  <a:off x="3008" y="372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823" name="Oval 2822"/>
                <p:cNvSpPr>
                  <a:spLocks noChangeAspect="1" noChangeArrowheads="1"/>
                </p:cNvSpPr>
                <p:nvPr/>
              </p:nvSpPr>
              <p:spPr bwMode="auto">
                <a:xfrm>
                  <a:off x="2935" y="3699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824" name="Oval 2823"/>
                <p:cNvSpPr>
                  <a:spLocks noChangeAspect="1" noChangeArrowheads="1"/>
                </p:cNvSpPr>
                <p:nvPr/>
              </p:nvSpPr>
              <p:spPr bwMode="auto">
                <a:xfrm>
                  <a:off x="2983" y="3699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825" name="Oval 2824"/>
                <p:cNvSpPr>
                  <a:spLocks noChangeAspect="1" noChangeArrowheads="1"/>
                </p:cNvSpPr>
                <p:nvPr/>
              </p:nvSpPr>
              <p:spPr bwMode="auto">
                <a:xfrm>
                  <a:off x="2841" y="3659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826" name="Oval 2825"/>
                <p:cNvSpPr>
                  <a:spLocks noChangeAspect="1" noChangeArrowheads="1"/>
                </p:cNvSpPr>
                <p:nvPr/>
              </p:nvSpPr>
              <p:spPr bwMode="auto">
                <a:xfrm>
                  <a:off x="2889" y="3659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827" name="Oval 2826"/>
                <p:cNvSpPr>
                  <a:spLocks noChangeAspect="1" noChangeArrowheads="1"/>
                </p:cNvSpPr>
                <p:nvPr/>
              </p:nvSpPr>
              <p:spPr bwMode="auto">
                <a:xfrm>
                  <a:off x="2916" y="378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828" name="Oval 2827"/>
                <p:cNvSpPr>
                  <a:spLocks noChangeAspect="1" noChangeArrowheads="1"/>
                </p:cNvSpPr>
                <p:nvPr/>
              </p:nvSpPr>
              <p:spPr bwMode="auto">
                <a:xfrm>
                  <a:off x="2839" y="3745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829" name="Oval 2828"/>
                <p:cNvSpPr>
                  <a:spLocks noChangeAspect="1" noChangeArrowheads="1"/>
                </p:cNvSpPr>
                <p:nvPr/>
              </p:nvSpPr>
              <p:spPr bwMode="auto">
                <a:xfrm>
                  <a:off x="2730" y="3763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830" name="Oval 2829"/>
                <p:cNvSpPr>
                  <a:spLocks noChangeAspect="1" noChangeArrowheads="1"/>
                </p:cNvSpPr>
                <p:nvPr/>
              </p:nvSpPr>
              <p:spPr bwMode="auto">
                <a:xfrm>
                  <a:off x="2962" y="3718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831" name="Oval 2830"/>
                <p:cNvSpPr>
                  <a:spLocks noChangeAspect="1" noChangeArrowheads="1"/>
                </p:cNvSpPr>
                <p:nvPr/>
              </p:nvSpPr>
              <p:spPr bwMode="auto">
                <a:xfrm>
                  <a:off x="2935" y="3725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832" name="Oval 2831"/>
                <p:cNvSpPr>
                  <a:spLocks noChangeAspect="1" noChangeArrowheads="1"/>
                </p:cNvSpPr>
                <p:nvPr/>
              </p:nvSpPr>
              <p:spPr bwMode="auto">
                <a:xfrm>
                  <a:off x="2979" y="379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833" name="Freeform 2832"/>
                <p:cNvSpPr>
                  <a:spLocks noChangeAspect="1"/>
                </p:cNvSpPr>
                <p:nvPr/>
              </p:nvSpPr>
              <p:spPr bwMode="auto">
                <a:xfrm>
                  <a:off x="2703" y="3573"/>
                  <a:ext cx="147" cy="141"/>
                </a:xfrm>
                <a:custGeom>
                  <a:avLst/>
                  <a:gdLst>
                    <a:gd name="T0" fmla="*/ 147 w 147"/>
                    <a:gd name="T1" fmla="*/ 12 h 141"/>
                    <a:gd name="T2" fmla="*/ 19 w 147"/>
                    <a:gd name="T3" fmla="*/ 141 h 141"/>
                    <a:gd name="T4" fmla="*/ 147 w 147"/>
                    <a:gd name="T5" fmla="*/ 12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7" h="141">
                      <a:moveTo>
                        <a:pt x="147" y="12"/>
                      </a:moveTo>
                      <a:cubicBezTo>
                        <a:pt x="103" y="0"/>
                        <a:pt x="0" y="63"/>
                        <a:pt x="19" y="141"/>
                      </a:cubicBezTo>
                      <a:cubicBezTo>
                        <a:pt x="21" y="64"/>
                        <a:pt x="97" y="19"/>
                        <a:pt x="147" y="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900"/>
                </a:p>
              </p:txBody>
            </p:sp>
          </p:grpSp>
          <p:pic>
            <p:nvPicPr>
              <p:cNvPr id="2123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1560" y="4374508"/>
                <a:ext cx="873967" cy="90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24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96974" y="4375788"/>
                <a:ext cx="873967" cy="90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125" name="Group 7"/>
              <p:cNvGrpSpPr>
                <a:grpSpLocks noChangeAspect="1"/>
              </p:cNvGrpSpPr>
              <p:nvPr/>
            </p:nvGrpSpPr>
            <p:grpSpPr bwMode="auto">
              <a:xfrm>
                <a:off x="3642484" y="5320700"/>
                <a:ext cx="558439" cy="543161"/>
                <a:chOff x="4512" y="2592"/>
                <a:chExt cx="328" cy="320"/>
              </a:xfrm>
            </p:grpSpPr>
            <p:sp>
              <p:nvSpPr>
                <p:cNvPr id="2770" name="Freeform 8"/>
                <p:cNvSpPr>
                  <a:spLocks noChangeAspect="1"/>
                </p:cNvSpPr>
                <p:nvPr/>
              </p:nvSpPr>
              <p:spPr bwMode="auto">
                <a:xfrm>
                  <a:off x="4521" y="2592"/>
                  <a:ext cx="319" cy="320"/>
                </a:xfrm>
                <a:custGeom>
                  <a:avLst/>
                  <a:gdLst>
                    <a:gd name="T0" fmla="*/ 13 w 187"/>
                    <a:gd name="T1" fmla="*/ 114 h 187"/>
                    <a:gd name="T2" fmla="*/ 55 w 187"/>
                    <a:gd name="T3" fmla="*/ 164 h 187"/>
                    <a:gd name="T4" fmla="*/ 167 w 187"/>
                    <a:gd name="T5" fmla="*/ 123 h 187"/>
                    <a:gd name="T6" fmla="*/ 119 w 187"/>
                    <a:gd name="T7" fmla="*/ 10 h 187"/>
                    <a:gd name="T8" fmla="*/ 37 w 187"/>
                    <a:gd name="T9" fmla="*/ 24 h 187"/>
                    <a:gd name="T10" fmla="*/ 13 w 187"/>
                    <a:gd name="T11" fmla="*/ 114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7" h="187">
                      <a:moveTo>
                        <a:pt x="13" y="114"/>
                      </a:moveTo>
                      <a:cubicBezTo>
                        <a:pt x="20" y="139"/>
                        <a:pt x="38" y="156"/>
                        <a:pt x="55" y="164"/>
                      </a:cubicBezTo>
                      <a:cubicBezTo>
                        <a:pt x="78" y="175"/>
                        <a:pt x="146" y="187"/>
                        <a:pt x="167" y="123"/>
                      </a:cubicBezTo>
                      <a:cubicBezTo>
                        <a:pt x="187" y="56"/>
                        <a:pt x="143" y="18"/>
                        <a:pt x="119" y="10"/>
                      </a:cubicBezTo>
                      <a:cubicBezTo>
                        <a:pt x="89" y="0"/>
                        <a:pt x="58" y="4"/>
                        <a:pt x="37" y="24"/>
                      </a:cubicBezTo>
                      <a:cubicBezTo>
                        <a:pt x="17" y="42"/>
                        <a:pt x="0" y="68"/>
                        <a:pt x="13" y="114"/>
                      </a:cubicBezTo>
                    </a:path>
                  </a:pathLst>
                </a:cu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900"/>
                </a:p>
              </p:txBody>
            </p:sp>
            <p:sp>
              <p:nvSpPr>
                <p:cNvPr id="2771" name="Freeform 9"/>
                <p:cNvSpPr>
                  <a:spLocks noChangeAspect="1"/>
                </p:cNvSpPr>
                <p:nvPr/>
              </p:nvSpPr>
              <p:spPr bwMode="auto">
                <a:xfrm>
                  <a:off x="4512" y="2613"/>
                  <a:ext cx="132" cy="181"/>
                </a:xfrm>
                <a:custGeom>
                  <a:avLst/>
                  <a:gdLst>
                    <a:gd name="T0" fmla="*/ 731 w 731"/>
                    <a:gd name="T1" fmla="*/ 0 h 1010"/>
                    <a:gd name="T2" fmla="*/ 240 w 731"/>
                    <a:gd name="T3" fmla="*/ 1010 h 1010"/>
                    <a:gd name="T4" fmla="*/ 731 w 731"/>
                    <a:gd name="T5" fmla="*/ 0 h 10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31" h="1010">
                      <a:moveTo>
                        <a:pt x="731" y="0"/>
                      </a:moveTo>
                      <a:cubicBezTo>
                        <a:pt x="299" y="26"/>
                        <a:pt x="0" y="639"/>
                        <a:pt x="240" y="1010"/>
                      </a:cubicBezTo>
                      <a:cubicBezTo>
                        <a:pt x="94" y="584"/>
                        <a:pt x="306" y="134"/>
                        <a:pt x="73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900"/>
                </a:p>
              </p:txBody>
            </p:sp>
            <p:sp>
              <p:nvSpPr>
                <p:cNvPr id="2772" name="Freeform 10"/>
                <p:cNvSpPr>
                  <a:spLocks noChangeAspect="1"/>
                </p:cNvSpPr>
                <p:nvPr/>
              </p:nvSpPr>
              <p:spPr bwMode="auto">
                <a:xfrm rot="14838809">
                  <a:off x="4568" y="2657"/>
                  <a:ext cx="239" cy="220"/>
                </a:xfrm>
                <a:custGeom>
                  <a:avLst/>
                  <a:gdLst>
                    <a:gd name="T0" fmla="*/ 33 w 140"/>
                    <a:gd name="T1" fmla="*/ 118 h 128"/>
                    <a:gd name="T2" fmla="*/ 80 w 140"/>
                    <a:gd name="T3" fmla="*/ 122 h 128"/>
                    <a:gd name="T4" fmla="*/ 121 w 140"/>
                    <a:gd name="T5" fmla="*/ 44 h 128"/>
                    <a:gd name="T6" fmla="*/ 39 w 140"/>
                    <a:gd name="T7" fmla="*/ 10 h 128"/>
                    <a:gd name="T8" fmla="*/ 2 w 140"/>
                    <a:gd name="T9" fmla="*/ 59 h 128"/>
                    <a:gd name="T10" fmla="*/ 33 w 140"/>
                    <a:gd name="T11" fmla="*/ 11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0" h="128">
                      <a:moveTo>
                        <a:pt x="33" y="118"/>
                      </a:moveTo>
                      <a:cubicBezTo>
                        <a:pt x="49" y="128"/>
                        <a:pt x="67" y="127"/>
                        <a:pt x="80" y="122"/>
                      </a:cubicBezTo>
                      <a:cubicBezTo>
                        <a:pt x="98" y="116"/>
                        <a:pt x="140" y="88"/>
                        <a:pt x="121" y="44"/>
                      </a:cubicBezTo>
                      <a:cubicBezTo>
                        <a:pt x="99" y="0"/>
                        <a:pt x="57" y="2"/>
                        <a:pt x="39" y="10"/>
                      </a:cubicBezTo>
                      <a:cubicBezTo>
                        <a:pt x="19" y="20"/>
                        <a:pt x="4" y="38"/>
                        <a:pt x="2" y="59"/>
                      </a:cubicBezTo>
                      <a:cubicBezTo>
                        <a:pt x="0" y="79"/>
                        <a:pt x="3" y="100"/>
                        <a:pt x="33" y="118"/>
                      </a:cubicBezTo>
                    </a:path>
                  </a:pathLst>
                </a:custGeom>
                <a:solidFill>
                  <a:srgbClr val="0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900"/>
                </a:p>
              </p:txBody>
            </p:sp>
            <p:sp>
              <p:nvSpPr>
                <p:cNvPr id="2773" name="Freeform 11"/>
                <p:cNvSpPr>
                  <a:spLocks noChangeAspect="1"/>
                </p:cNvSpPr>
                <p:nvPr/>
              </p:nvSpPr>
              <p:spPr bwMode="auto">
                <a:xfrm rot="20945416">
                  <a:off x="4585" y="2719"/>
                  <a:ext cx="73" cy="117"/>
                </a:xfrm>
                <a:custGeom>
                  <a:avLst/>
                  <a:gdLst>
                    <a:gd name="T0" fmla="*/ 43 w 43"/>
                    <a:gd name="T1" fmla="*/ 0 h 68"/>
                    <a:gd name="T2" fmla="*/ 18 w 43"/>
                    <a:gd name="T3" fmla="*/ 68 h 68"/>
                    <a:gd name="T4" fmla="*/ 43 w 43"/>
                    <a:gd name="T5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" h="68">
                      <a:moveTo>
                        <a:pt x="43" y="0"/>
                      </a:moveTo>
                      <a:cubicBezTo>
                        <a:pt x="11" y="6"/>
                        <a:pt x="0" y="50"/>
                        <a:pt x="18" y="68"/>
                      </a:cubicBezTo>
                      <a:cubicBezTo>
                        <a:pt x="6" y="38"/>
                        <a:pt x="23" y="11"/>
                        <a:pt x="43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900"/>
                </a:p>
              </p:txBody>
            </p:sp>
          </p:grpSp>
          <p:grpSp>
            <p:nvGrpSpPr>
              <p:cNvPr id="2126" name="Group 2125"/>
              <p:cNvGrpSpPr/>
              <p:nvPr/>
            </p:nvGrpSpPr>
            <p:grpSpPr>
              <a:xfrm>
                <a:off x="4845521" y="5328501"/>
                <a:ext cx="588745" cy="542268"/>
                <a:chOff x="1317106" y="5310282"/>
                <a:chExt cx="712420" cy="692929"/>
              </a:xfrm>
            </p:grpSpPr>
            <p:grpSp>
              <p:nvGrpSpPr>
                <p:cNvPr id="2747" name="Group 7"/>
                <p:cNvGrpSpPr>
                  <a:grpSpLocks noChangeAspect="1"/>
                </p:cNvGrpSpPr>
                <p:nvPr/>
              </p:nvGrpSpPr>
              <p:grpSpPr bwMode="auto">
                <a:xfrm>
                  <a:off x="1317106" y="5310282"/>
                  <a:ext cx="712420" cy="692929"/>
                  <a:chOff x="4512" y="2592"/>
                  <a:chExt cx="328" cy="320"/>
                </a:xfrm>
              </p:grpSpPr>
              <p:sp>
                <p:nvSpPr>
                  <p:cNvPr id="2766" name="Freeform 8"/>
                  <p:cNvSpPr>
                    <a:spLocks noChangeAspect="1"/>
                  </p:cNvSpPr>
                  <p:nvPr/>
                </p:nvSpPr>
                <p:spPr bwMode="auto">
                  <a:xfrm>
                    <a:off x="4521" y="2592"/>
                    <a:ext cx="319" cy="320"/>
                  </a:xfrm>
                  <a:custGeom>
                    <a:avLst/>
                    <a:gdLst>
                      <a:gd name="T0" fmla="*/ 13 w 187"/>
                      <a:gd name="T1" fmla="*/ 114 h 187"/>
                      <a:gd name="T2" fmla="*/ 55 w 187"/>
                      <a:gd name="T3" fmla="*/ 164 h 187"/>
                      <a:gd name="T4" fmla="*/ 167 w 187"/>
                      <a:gd name="T5" fmla="*/ 123 h 187"/>
                      <a:gd name="T6" fmla="*/ 119 w 187"/>
                      <a:gd name="T7" fmla="*/ 10 h 187"/>
                      <a:gd name="T8" fmla="*/ 37 w 187"/>
                      <a:gd name="T9" fmla="*/ 24 h 187"/>
                      <a:gd name="T10" fmla="*/ 13 w 187"/>
                      <a:gd name="T11" fmla="*/ 114 h 1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87" h="187">
                        <a:moveTo>
                          <a:pt x="13" y="114"/>
                        </a:moveTo>
                        <a:cubicBezTo>
                          <a:pt x="20" y="139"/>
                          <a:pt x="38" y="156"/>
                          <a:pt x="55" y="164"/>
                        </a:cubicBezTo>
                        <a:cubicBezTo>
                          <a:pt x="78" y="175"/>
                          <a:pt x="146" y="187"/>
                          <a:pt x="167" y="123"/>
                        </a:cubicBezTo>
                        <a:cubicBezTo>
                          <a:pt x="187" y="56"/>
                          <a:pt x="143" y="18"/>
                          <a:pt x="119" y="10"/>
                        </a:cubicBezTo>
                        <a:cubicBezTo>
                          <a:pt x="89" y="0"/>
                          <a:pt x="58" y="4"/>
                          <a:pt x="37" y="24"/>
                        </a:cubicBezTo>
                        <a:cubicBezTo>
                          <a:pt x="17" y="42"/>
                          <a:pt x="0" y="68"/>
                          <a:pt x="13" y="114"/>
                        </a:cubicBezTo>
                      </a:path>
                    </a:pathLst>
                  </a:custGeom>
                  <a:solidFill>
                    <a:srgbClr val="CCC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  <p:sp>
                <p:nvSpPr>
                  <p:cNvPr id="2767" name="Freeform 9"/>
                  <p:cNvSpPr>
                    <a:spLocks noChangeAspect="1"/>
                  </p:cNvSpPr>
                  <p:nvPr/>
                </p:nvSpPr>
                <p:spPr bwMode="auto">
                  <a:xfrm>
                    <a:off x="4512" y="2613"/>
                    <a:ext cx="132" cy="181"/>
                  </a:xfrm>
                  <a:custGeom>
                    <a:avLst/>
                    <a:gdLst>
                      <a:gd name="T0" fmla="*/ 731 w 731"/>
                      <a:gd name="T1" fmla="*/ 0 h 1010"/>
                      <a:gd name="T2" fmla="*/ 240 w 731"/>
                      <a:gd name="T3" fmla="*/ 1010 h 1010"/>
                      <a:gd name="T4" fmla="*/ 731 w 731"/>
                      <a:gd name="T5" fmla="*/ 0 h 10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31" h="1010">
                        <a:moveTo>
                          <a:pt x="731" y="0"/>
                        </a:moveTo>
                        <a:cubicBezTo>
                          <a:pt x="299" y="26"/>
                          <a:pt x="0" y="639"/>
                          <a:pt x="240" y="1010"/>
                        </a:cubicBezTo>
                        <a:cubicBezTo>
                          <a:pt x="94" y="584"/>
                          <a:pt x="306" y="134"/>
                          <a:pt x="73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  <p:sp>
                <p:nvSpPr>
                  <p:cNvPr id="2768" name="Freeform 10"/>
                  <p:cNvSpPr>
                    <a:spLocks noChangeAspect="1"/>
                  </p:cNvSpPr>
                  <p:nvPr/>
                </p:nvSpPr>
                <p:spPr bwMode="auto">
                  <a:xfrm rot="14838809">
                    <a:off x="4568" y="2657"/>
                    <a:ext cx="239" cy="220"/>
                  </a:xfrm>
                  <a:custGeom>
                    <a:avLst/>
                    <a:gdLst>
                      <a:gd name="T0" fmla="*/ 33 w 140"/>
                      <a:gd name="T1" fmla="*/ 118 h 128"/>
                      <a:gd name="T2" fmla="*/ 80 w 140"/>
                      <a:gd name="T3" fmla="*/ 122 h 128"/>
                      <a:gd name="T4" fmla="*/ 121 w 140"/>
                      <a:gd name="T5" fmla="*/ 44 h 128"/>
                      <a:gd name="T6" fmla="*/ 39 w 140"/>
                      <a:gd name="T7" fmla="*/ 10 h 128"/>
                      <a:gd name="T8" fmla="*/ 2 w 140"/>
                      <a:gd name="T9" fmla="*/ 59 h 128"/>
                      <a:gd name="T10" fmla="*/ 33 w 140"/>
                      <a:gd name="T11" fmla="*/ 118 h 1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40" h="128">
                        <a:moveTo>
                          <a:pt x="33" y="118"/>
                        </a:moveTo>
                        <a:cubicBezTo>
                          <a:pt x="49" y="128"/>
                          <a:pt x="67" y="127"/>
                          <a:pt x="80" y="122"/>
                        </a:cubicBezTo>
                        <a:cubicBezTo>
                          <a:pt x="98" y="116"/>
                          <a:pt x="140" y="88"/>
                          <a:pt x="121" y="44"/>
                        </a:cubicBezTo>
                        <a:cubicBezTo>
                          <a:pt x="99" y="0"/>
                          <a:pt x="57" y="2"/>
                          <a:pt x="39" y="10"/>
                        </a:cubicBezTo>
                        <a:cubicBezTo>
                          <a:pt x="19" y="20"/>
                          <a:pt x="4" y="38"/>
                          <a:pt x="2" y="59"/>
                        </a:cubicBezTo>
                        <a:cubicBezTo>
                          <a:pt x="0" y="79"/>
                          <a:pt x="3" y="100"/>
                          <a:pt x="33" y="118"/>
                        </a:cubicBezTo>
                      </a:path>
                    </a:pathLst>
                  </a:custGeom>
                  <a:solidFill>
                    <a:srgbClr val="000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  <p:sp>
                <p:nvSpPr>
                  <p:cNvPr id="2769" name="Freeform 11"/>
                  <p:cNvSpPr>
                    <a:spLocks noChangeAspect="1"/>
                  </p:cNvSpPr>
                  <p:nvPr/>
                </p:nvSpPr>
                <p:spPr bwMode="auto">
                  <a:xfrm rot="20945416">
                    <a:off x="4585" y="2719"/>
                    <a:ext cx="73" cy="117"/>
                  </a:xfrm>
                  <a:custGeom>
                    <a:avLst/>
                    <a:gdLst>
                      <a:gd name="T0" fmla="*/ 43 w 43"/>
                      <a:gd name="T1" fmla="*/ 0 h 68"/>
                      <a:gd name="T2" fmla="*/ 18 w 43"/>
                      <a:gd name="T3" fmla="*/ 68 h 68"/>
                      <a:gd name="T4" fmla="*/ 43 w 43"/>
                      <a:gd name="T5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" h="68">
                        <a:moveTo>
                          <a:pt x="43" y="0"/>
                        </a:moveTo>
                        <a:cubicBezTo>
                          <a:pt x="11" y="6"/>
                          <a:pt x="0" y="50"/>
                          <a:pt x="18" y="68"/>
                        </a:cubicBezTo>
                        <a:cubicBezTo>
                          <a:pt x="6" y="38"/>
                          <a:pt x="23" y="11"/>
                          <a:pt x="43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</p:grpSp>
            <p:grpSp>
              <p:nvGrpSpPr>
                <p:cNvPr id="2748" name="Group 2747"/>
                <p:cNvGrpSpPr/>
                <p:nvPr/>
              </p:nvGrpSpPr>
              <p:grpSpPr>
                <a:xfrm>
                  <a:off x="1457694" y="5686345"/>
                  <a:ext cx="303230" cy="176118"/>
                  <a:chOff x="3840713" y="5162456"/>
                  <a:chExt cx="303230" cy="176118"/>
                </a:xfrm>
              </p:grpSpPr>
              <p:sp>
                <p:nvSpPr>
                  <p:cNvPr id="2758" name="Oval 2757"/>
                  <p:cNvSpPr/>
                  <p:nvPr/>
                </p:nvSpPr>
                <p:spPr>
                  <a:xfrm>
                    <a:off x="3851262" y="5172930"/>
                    <a:ext cx="275236" cy="13984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900"/>
                  </a:p>
                </p:txBody>
              </p:sp>
              <p:grpSp>
                <p:nvGrpSpPr>
                  <p:cNvPr id="2759" name="Group 2758"/>
                  <p:cNvGrpSpPr/>
                  <p:nvPr/>
                </p:nvGrpSpPr>
                <p:grpSpPr>
                  <a:xfrm>
                    <a:off x="3840713" y="5162456"/>
                    <a:ext cx="303230" cy="176118"/>
                    <a:chOff x="2482359" y="5142861"/>
                    <a:chExt cx="841597" cy="737052"/>
                  </a:xfrm>
                </p:grpSpPr>
                <p:grpSp>
                  <p:nvGrpSpPr>
                    <p:cNvPr id="2760" name="Group 2759"/>
                    <p:cNvGrpSpPr/>
                    <p:nvPr/>
                  </p:nvGrpSpPr>
                  <p:grpSpPr>
                    <a:xfrm rot="1843416">
                      <a:off x="2654996" y="5280356"/>
                      <a:ext cx="516971" cy="599557"/>
                      <a:chOff x="2229170" y="569286"/>
                      <a:chExt cx="1041195" cy="1265273"/>
                    </a:xfrm>
                  </p:grpSpPr>
                  <p:sp>
                    <p:nvSpPr>
                      <p:cNvPr id="2762" name="Freeform 5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229170" y="574563"/>
                        <a:ext cx="964428" cy="1259996"/>
                      </a:xfrm>
                      <a:custGeom>
                        <a:avLst/>
                        <a:gdLst>
                          <a:gd name="T0" fmla="*/ 524 w 543"/>
                          <a:gd name="T1" fmla="*/ 81 h 709"/>
                          <a:gd name="T2" fmla="*/ 385 w 543"/>
                          <a:gd name="T3" fmla="*/ 19 h 709"/>
                          <a:gd name="T4" fmla="*/ 174 w 543"/>
                          <a:gd name="T5" fmla="*/ 92 h 709"/>
                          <a:gd name="T6" fmla="*/ 102 w 543"/>
                          <a:gd name="T7" fmla="*/ 225 h 709"/>
                          <a:gd name="T8" fmla="*/ 104 w 543"/>
                          <a:gd name="T9" fmla="*/ 230 h 709"/>
                          <a:gd name="T10" fmla="*/ 50 w 543"/>
                          <a:gd name="T11" fmla="*/ 252 h 709"/>
                          <a:gd name="T12" fmla="*/ 6 w 543"/>
                          <a:gd name="T13" fmla="*/ 324 h 709"/>
                          <a:gd name="T14" fmla="*/ 44 w 543"/>
                          <a:gd name="T15" fmla="*/ 397 h 709"/>
                          <a:gd name="T16" fmla="*/ 72 w 543"/>
                          <a:gd name="T17" fmla="*/ 483 h 709"/>
                          <a:gd name="T18" fmla="*/ 64 w 543"/>
                          <a:gd name="T19" fmla="*/ 582 h 709"/>
                          <a:gd name="T20" fmla="*/ 85 w 543"/>
                          <a:gd name="T21" fmla="*/ 602 h 709"/>
                          <a:gd name="T22" fmla="*/ 106 w 543"/>
                          <a:gd name="T23" fmla="*/ 643 h 709"/>
                          <a:gd name="T24" fmla="*/ 78 w 543"/>
                          <a:gd name="T25" fmla="*/ 678 h 709"/>
                          <a:gd name="T26" fmla="*/ 41 w 543"/>
                          <a:gd name="T27" fmla="*/ 709 h 709"/>
                          <a:gd name="T28" fmla="*/ 77 w 543"/>
                          <a:gd name="T29" fmla="*/ 684 h 709"/>
                          <a:gd name="T30" fmla="*/ 114 w 543"/>
                          <a:gd name="T31" fmla="*/ 642 h 709"/>
                          <a:gd name="T32" fmla="*/ 92 w 543"/>
                          <a:gd name="T33" fmla="*/ 593 h 709"/>
                          <a:gd name="T34" fmla="*/ 73 w 543"/>
                          <a:gd name="T35" fmla="*/ 573 h 709"/>
                          <a:gd name="T36" fmla="*/ 85 w 543"/>
                          <a:gd name="T37" fmla="*/ 486 h 709"/>
                          <a:gd name="T38" fmla="*/ 55 w 543"/>
                          <a:gd name="T39" fmla="*/ 384 h 709"/>
                          <a:gd name="T40" fmla="*/ 23 w 543"/>
                          <a:gd name="T41" fmla="*/ 321 h 709"/>
                          <a:gd name="T42" fmla="*/ 57 w 543"/>
                          <a:gd name="T43" fmla="*/ 267 h 709"/>
                          <a:gd name="T44" fmla="*/ 116 w 543"/>
                          <a:gd name="T45" fmla="*/ 252 h 709"/>
                          <a:gd name="T46" fmla="*/ 241 w 543"/>
                          <a:gd name="T47" fmla="*/ 287 h 709"/>
                          <a:gd name="T48" fmla="*/ 452 w 543"/>
                          <a:gd name="T49" fmla="*/ 214 h 709"/>
                          <a:gd name="T50" fmla="*/ 524 w 543"/>
                          <a:gd name="T51" fmla="*/ 81 h 709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w 543"/>
                          <a:gd name="T79" fmla="*/ 0 h 709"/>
                          <a:gd name="T80" fmla="*/ 543 w 543"/>
                          <a:gd name="T81" fmla="*/ 709 h 709"/>
                        </a:gdLst>
                        <a:ahLst/>
                        <a:cxnLst>
                          <a:cxn ang="T52">
                            <a:pos x="T0" y="T1"/>
                          </a:cxn>
                          <a:cxn ang="T53">
                            <a:pos x="T2" y="T3"/>
                          </a:cxn>
                          <a:cxn ang="T54">
                            <a:pos x="T4" y="T5"/>
                          </a:cxn>
                          <a:cxn ang="T55">
                            <a:pos x="T6" y="T7"/>
                          </a:cxn>
                          <a:cxn ang="T56">
                            <a:pos x="T8" y="T9"/>
                          </a:cxn>
                          <a:cxn ang="T57">
                            <a:pos x="T10" y="T11"/>
                          </a:cxn>
                          <a:cxn ang="T58">
                            <a:pos x="T12" y="T13"/>
                          </a:cxn>
                          <a:cxn ang="T59">
                            <a:pos x="T14" y="T15"/>
                          </a:cxn>
                          <a:cxn ang="T60">
                            <a:pos x="T16" y="T17"/>
                          </a:cxn>
                          <a:cxn ang="T61">
                            <a:pos x="T18" y="T19"/>
                          </a:cxn>
                          <a:cxn ang="T62">
                            <a:pos x="T20" y="T21"/>
                          </a:cxn>
                          <a:cxn ang="T63">
                            <a:pos x="T22" y="T23"/>
                          </a:cxn>
                          <a:cxn ang="T64">
                            <a:pos x="T24" y="T25"/>
                          </a:cxn>
                          <a:cxn ang="T65">
                            <a:pos x="T26" y="T27"/>
                          </a:cxn>
                          <a:cxn ang="T66">
                            <a:pos x="T28" y="T29"/>
                          </a:cxn>
                          <a:cxn ang="T67">
                            <a:pos x="T30" y="T31"/>
                          </a:cxn>
                          <a:cxn ang="T68">
                            <a:pos x="T32" y="T33"/>
                          </a:cxn>
                          <a:cxn ang="T69">
                            <a:pos x="T34" y="T35"/>
                          </a:cxn>
                          <a:cxn ang="T70">
                            <a:pos x="T36" y="T37"/>
                          </a:cxn>
                          <a:cxn ang="T71">
                            <a:pos x="T38" y="T39"/>
                          </a:cxn>
                          <a:cxn ang="T72">
                            <a:pos x="T40" y="T41"/>
                          </a:cxn>
                          <a:cxn ang="T73">
                            <a:pos x="T42" y="T43"/>
                          </a:cxn>
                          <a:cxn ang="T74">
                            <a:pos x="T44" y="T45"/>
                          </a:cxn>
                          <a:cxn ang="T75">
                            <a:pos x="T46" y="T47"/>
                          </a:cxn>
                          <a:cxn ang="T76">
                            <a:pos x="T48" y="T49"/>
                          </a:cxn>
                          <a:cxn ang="T77">
                            <a:pos x="T50" y="T51"/>
                          </a:cxn>
                        </a:cxnLst>
                        <a:rect l="T78" t="T79" r="T80" b="T81"/>
                        <a:pathLst>
                          <a:path w="543" h="709">
                            <a:moveTo>
                              <a:pt x="524" y="81"/>
                            </a:moveTo>
                            <a:cubicBezTo>
                              <a:pt x="506" y="27"/>
                              <a:pt x="444" y="0"/>
                              <a:pt x="385" y="19"/>
                            </a:cubicBezTo>
                            <a:cubicBezTo>
                              <a:pt x="174" y="92"/>
                              <a:pt x="174" y="92"/>
                              <a:pt x="174" y="92"/>
                            </a:cubicBezTo>
                            <a:cubicBezTo>
                              <a:pt x="116" y="112"/>
                              <a:pt x="83" y="172"/>
                              <a:pt x="102" y="225"/>
                            </a:cubicBezTo>
                            <a:cubicBezTo>
                              <a:pt x="102" y="227"/>
                              <a:pt x="103" y="229"/>
                              <a:pt x="104" y="230"/>
                            </a:cubicBezTo>
                            <a:cubicBezTo>
                              <a:pt x="93" y="234"/>
                              <a:pt x="69" y="238"/>
                              <a:pt x="50" y="252"/>
                            </a:cubicBezTo>
                            <a:cubicBezTo>
                              <a:pt x="34" y="264"/>
                              <a:pt x="14" y="285"/>
                              <a:pt x="6" y="324"/>
                            </a:cubicBezTo>
                            <a:cubicBezTo>
                              <a:pt x="0" y="359"/>
                              <a:pt x="22" y="378"/>
                              <a:pt x="44" y="397"/>
                            </a:cubicBezTo>
                            <a:cubicBezTo>
                              <a:pt x="68" y="420"/>
                              <a:pt x="91" y="441"/>
                              <a:pt x="72" y="483"/>
                            </a:cubicBezTo>
                            <a:cubicBezTo>
                              <a:pt x="54" y="519"/>
                              <a:pt x="43" y="552"/>
                              <a:pt x="64" y="582"/>
                            </a:cubicBezTo>
                            <a:cubicBezTo>
                              <a:pt x="67" y="588"/>
                              <a:pt x="79" y="597"/>
                              <a:pt x="85" y="602"/>
                            </a:cubicBezTo>
                            <a:cubicBezTo>
                              <a:pt x="98" y="612"/>
                              <a:pt x="109" y="624"/>
                              <a:pt x="106" y="643"/>
                            </a:cubicBezTo>
                            <a:cubicBezTo>
                              <a:pt x="103" y="657"/>
                              <a:pt x="93" y="668"/>
                              <a:pt x="78" y="678"/>
                            </a:cubicBezTo>
                            <a:cubicBezTo>
                              <a:pt x="65" y="686"/>
                              <a:pt x="51" y="691"/>
                              <a:pt x="41" y="709"/>
                            </a:cubicBezTo>
                            <a:cubicBezTo>
                              <a:pt x="48" y="696"/>
                              <a:pt x="65" y="691"/>
                              <a:pt x="77" y="684"/>
                            </a:cubicBezTo>
                            <a:cubicBezTo>
                              <a:pt x="91" y="674"/>
                              <a:pt x="110" y="665"/>
                              <a:pt x="114" y="642"/>
                            </a:cubicBezTo>
                            <a:cubicBezTo>
                              <a:pt x="120" y="614"/>
                              <a:pt x="105" y="604"/>
                              <a:pt x="92" y="593"/>
                            </a:cubicBezTo>
                            <a:cubicBezTo>
                              <a:pt x="86" y="588"/>
                              <a:pt x="76" y="578"/>
                              <a:pt x="73" y="573"/>
                            </a:cubicBezTo>
                            <a:cubicBezTo>
                              <a:pt x="57" y="547"/>
                              <a:pt x="68" y="522"/>
                              <a:pt x="85" y="486"/>
                            </a:cubicBezTo>
                            <a:cubicBezTo>
                              <a:pt x="110" y="434"/>
                              <a:pt x="80" y="408"/>
                              <a:pt x="55" y="384"/>
                            </a:cubicBezTo>
                            <a:cubicBezTo>
                              <a:pt x="34" y="367"/>
                              <a:pt x="18" y="347"/>
                              <a:pt x="23" y="321"/>
                            </a:cubicBezTo>
                            <a:cubicBezTo>
                              <a:pt x="27" y="296"/>
                              <a:pt x="40" y="279"/>
                              <a:pt x="57" y="267"/>
                            </a:cubicBezTo>
                            <a:cubicBezTo>
                              <a:pt x="73" y="255"/>
                              <a:pt x="104" y="253"/>
                              <a:pt x="116" y="252"/>
                            </a:cubicBezTo>
                            <a:cubicBezTo>
                              <a:pt x="143" y="288"/>
                              <a:pt x="193" y="303"/>
                              <a:pt x="241" y="287"/>
                            </a:cubicBezTo>
                            <a:cubicBezTo>
                              <a:pt x="452" y="214"/>
                              <a:pt x="452" y="214"/>
                              <a:pt x="452" y="214"/>
                            </a:cubicBezTo>
                            <a:cubicBezTo>
                              <a:pt x="510" y="194"/>
                              <a:pt x="543" y="134"/>
                              <a:pt x="524" y="81"/>
                            </a:cubicBezTo>
                            <a:close/>
                          </a:path>
                        </a:pathLst>
                      </a:custGeom>
                      <a:solidFill>
                        <a:srgbClr val="FFF5EE"/>
                      </a:solidFill>
                      <a:ln w="12700">
                        <a:solidFill>
                          <a:schemeClr val="accent3">
                            <a:lumMod val="50000"/>
                          </a:schemeClr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en-US" altLang="en-US" sz="900"/>
                      </a:p>
                    </p:txBody>
                  </p:sp>
                  <p:sp>
                    <p:nvSpPr>
                      <p:cNvPr id="2763" name="Oval 2762"/>
                      <p:cNvSpPr/>
                      <p:nvPr/>
                    </p:nvSpPr>
                    <p:spPr>
                      <a:xfrm rot="21075255">
                        <a:off x="2344920" y="569286"/>
                        <a:ext cx="925445" cy="524066"/>
                      </a:xfrm>
                      <a:prstGeom prst="ellipse">
                        <a:avLst/>
                      </a:prstGeom>
                      <a:solidFill>
                        <a:srgbClr val="92D050"/>
                      </a:solidFill>
                      <a:ln w="12700"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900"/>
                      </a:p>
                    </p:txBody>
                  </p:sp>
                  <p:sp>
                    <p:nvSpPr>
                      <p:cNvPr id="2764" name="Oval 2763"/>
                      <p:cNvSpPr/>
                      <p:nvPr/>
                    </p:nvSpPr>
                    <p:spPr>
                      <a:xfrm rot="4968373">
                        <a:off x="2804749" y="706914"/>
                        <a:ext cx="226355" cy="205491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900"/>
                      </a:p>
                    </p:txBody>
                  </p:sp>
                  <p:sp>
                    <p:nvSpPr>
                      <p:cNvPr id="2765" name="Oval 2764"/>
                      <p:cNvSpPr/>
                      <p:nvPr/>
                    </p:nvSpPr>
                    <p:spPr>
                      <a:xfrm rot="4968373">
                        <a:off x="2587869" y="855886"/>
                        <a:ext cx="113165" cy="103070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900"/>
                      </a:p>
                    </p:txBody>
                  </p:sp>
                </p:grpSp>
                <p:sp>
                  <p:nvSpPr>
                    <p:cNvPr id="2761" name="Oval 2760"/>
                    <p:cNvSpPr/>
                    <p:nvPr/>
                  </p:nvSpPr>
                  <p:spPr>
                    <a:xfrm rot="5687016">
                      <a:off x="2564390" y="5060830"/>
                      <a:ext cx="677536" cy="841597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900"/>
                    </a:p>
                  </p:txBody>
                </p:sp>
              </p:grpSp>
            </p:grpSp>
            <p:grpSp>
              <p:nvGrpSpPr>
                <p:cNvPr id="2749" name="Group 2748"/>
                <p:cNvGrpSpPr/>
                <p:nvPr/>
              </p:nvGrpSpPr>
              <p:grpSpPr>
                <a:xfrm rot="19670871">
                  <a:off x="1378330" y="5447820"/>
                  <a:ext cx="303230" cy="176118"/>
                  <a:chOff x="3840713" y="5162456"/>
                  <a:chExt cx="303230" cy="176118"/>
                </a:xfrm>
              </p:grpSpPr>
              <p:sp>
                <p:nvSpPr>
                  <p:cNvPr id="2750" name="Oval 2749"/>
                  <p:cNvSpPr/>
                  <p:nvPr/>
                </p:nvSpPr>
                <p:spPr>
                  <a:xfrm>
                    <a:off x="3851262" y="5172930"/>
                    <a:ext cx="275236" cy="13984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900"/>
                  </a:p>
                </p:txBody>
              </p:sp>
              <p:grpSp>
                <p:nvGrpSpPr>
                  <p:cNvPr id="2751" name="Group 2750"/>
                  <p:cNvGrpSpPr/>
                  <p:nvPr/>
                </p:nvGrpSpPr>
                <p:grpSpPr>
                  <a:xfrm>
                    <a:off x="3840713" y="5162456"/>
                    <a:ext cx="303230" cy="176118"/>
                    <a:chOff x="2482359" y="5142861"/>
                    <a:chExt cx="841597" cy="737052"/>
                  </a:xfrm>
                </p:grpSpPr>
                <p:grpSp>
                  <p:nvGrpSpPr>
                    <p:cNvPr id="2752" name="Group 2751"/>
                    <p:cNvGrpSpPr/>
                    <p:nvPr/>
                  </p:nvGrpSpPr>
                  <p:grpSpPr>
                    <a:xfrm rot="1843416">
                      <a:off x="2654995" y="5280356"/>
                      <a:ext cx="516971" cy="599557"/>
                      <a:chOff x="2229170" y="569286"/>
                      <a:chExt cx="1041195" cy="1265273"/>
                    </a:xfrm>
                  </p:grpSpPr>
                  <p:sp>
                    <p:nvSpPr>
                      <p:cNvPr id="2754" name="Freeform 5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229170" y="574563"/>
                        <a:ext cx="964428" cy="1259996"/>
                      </a:xfrm>
                      <a:custGeom>
                        <a:avLst/>
                        <a:gdLst>
                          <a:gd name="T0" fmla="*/ 524 w 543"/>
                          <a:gd name="T1" fmla="*/ 81 h 709"/>
                          <a:gd name="T2" fmla="*/ 385 w 543"/>
                          <a:gd name="T3" fmla="*/ 19 h 709"/>
                          <a:gd name="T4" fmla="*/ 174 w 543"/>
                          <a:gd name="T5" fmla="*/ 92 h 709"/>
                          <a:gd name="T6" fmla="*/ 102 w 543"/>
                          <a:gd name="T7" fmla="*/ 225 h 709"/>
                          <a:gd name="T8" fmla="*/ 104 w 543"/>
                          <a:gd name="T9" fmla="*/ 230 h 709"/>
                          <a:gd name="T10" fmla="*/ 50 w 543"/>
                          <a:gd name="T11" fmla="*/ 252 h 709"/>
                          <a:gd name="T12" fmla="*/ 6 w 543"/>
                          <a:gd name="T13" fmla="*/ 324 h 709"/>
                          <a:gd name="T14" fmla="*/ 44 w 543"/>
                          <a:gd name="T15" fmla="*/ 397 h 709"/>
                          <a:gd name="T16" fmla="*/ 72 w 543"/>
                          <a:gd name="T17" fmla="*/ 483 h 709"/>
                          <a:gd name="T18" fmla="*/ 64 w 543"/>
                          <a:gd name="T19" fmla="*/ 582 h 709"/>
                          <a:gd name="T20" fmla="*/ 85 w 543"/>
                          <a:gd name="T21" fmla="*/ 602 h 709"/>
                          <a:gd name="T22" fmla="*/ 106 w 543"/>
                          <a:gd name="T23" fmla="*/ 643 h 709"/>
                          <a:gd name="T24" fmla="*/ 78 w 543"/>
                          <a:gd name="T25" fmla="*/ 678 h 709"/>
                          <a:gd name="T26" fmla="*/ 41 w 543"/>
                          <a:gd name="T27" fmla="*/ 709 h 709"/>
                          <a:gd name="T28" fmla="*/ 77 w 543"/>
                          <a:gd name="T29" fmla="*/ 684 h 709"/>
                          <a:gd name="T30" fmla="*/ 114 w 543"/>
                          <a:gd name="T31" fmla="*/ 642 h 709"/>
                          <a:gd name="T32" fmla="*/ 92 w 543"/>
                          <a:gd name="T33" fmla="*/ 593 h 709"/>
                          <a:gd name="T34" fmla="*/ 73 w 543"/>
                          <a:gd name="T35" fmla="*/ 573 h 709"/>
                          <a:gd name="T36" fmla="*/ 85 w 543"/>
                          <a:gd name="T37" fmla="*/ 486 h 709"/>
                          <a:gd name="T38" fmla="*/ 55 w 543"/>
                          <a:gd name="T39" fmla="*/ 384 h 709"/>
                          <a:gd name="T40" fmla="*/ 23 w 543"/>
                          <a:gd name="T41" fmla="*/ 321 h 709"/>
                          <a:gd name="T42" fmla="*/ 57 w 543"/>
                          <a:gd name="T43" fmla="*/ 267 h 709"/>
                          <a:gd name="T44" fmla="*/ 116 w 543"/>
                          <a:gd name="T45" fmla="*/ 252 h 709"/>
                          <a:gd name="T46" fmla="*/ 241 w 543"/>
                          <a:gd name="T47" fmla="*/ 287 h 709"/>
                          <a:gd name="T48" fmla="*/ 452 w 543"/>
                          <a:gd name="T49" fmla="*/ 214 h 709"/>
                          <a:gd name="T50" fmla="*/ 524 w 543"/>
                          <a:gd name="T51" fmla="*/ 81 h 709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w 543"/>
                          <a:gd name="T79" fmla="*/ 0 h 709"/>
                          <a:gd name="T80" fmla="*/ 543 w 543"/>
                          <a:gd name="T81" fmla="*/ 709 h 709"/>
                        </a:gdLst>
                        <a:ahLst/>
                        <a:cxnLst>
                          <a:cxn ang="T52">
                            <a:pos x="T0" y="T1"/>
                          </a:cxn>
                          <a:cxn ang="T53">
                            <a:pos x="T2" y="T3"/>
                          </a:cxn>
                          <a:cxn ang="T54">
                            <a:pos x="T4" y="T5"/>
                          </a:cxn>
                          <a:cxn ang="T55">
                            <a:pos x="T6" y="T7"/>
                          </a:cxn>
                          <a:cxn ang="T56">
                            <a:pos x="T8" y="T9"/>
                          </a:cxn>
                          <a:cxn ang="T57">
                            <a:pos x="T10" y="T11"/>
                          </a:cxn>
                          <a:cxn ang="T58">
                            <a:pos x="T12" y="T13"/>
                          </a:cxn>
                          <a:cxn ang="T59">
                            <a:pos x="T14" y="T15"/>
                          </a:cxn>
                          <a:cxn ang="T60">
                            <a:pos x="T16" y="T17"/>
                          </a:cxn>
                          <a:cxn ang="T61">
                            <a:pos x="T18" y="T19"/>
                          </a:cxn>
                          <a:cxn ang="T62">
                            <a:pos x="T20" y="T21"/>
                          </a:cxn>
                          <a:cxn ang="T63">
                            <a:pos x="T22" y="T23"/>
                          </a:cxn>
                          <a:cxn ang="T64">
                            <a:pos x="T24" y="T25"/>
                          </a:cxn>
                          <a:cxn ang="T65">
                            <a:pos x="T26" y="T27"/>
                          </a:cxn>
                          <a:cxn ang="T66">
                            <a:pos x="T28" y="T29"/>
                          </a:cxn>
                          <a:cxn ang="T67">
                            <a:pos x="T30" y="T31"/>
                          </a:cxn>
                          <a:cxn ang="T68">
                            <a:pos x="T32" y="T33"/>
                          </a:cxn>
                          <a:cxn ang="T69">
                            <a:pos x="T34" y="T35"/>
                          </a:cxn>
                          <a:cxn ang="T70">
                            <a:pos x="T36" y="T37"/>
                          </a:cxn>
                          <a:cxn ang="T71">
                            <a:pos x="T38" y="T39"/>
                          </a:cxn>
                          <a:cxn ang="T72">
                            <a:pos x="T40" y="T41"/>
                          </a:cxn>
                          <a:cxn ang="T73">
                            <a:pos x="T42" y="T43"/>
                          </a:cxn>
                          <a:cxn ang="T74">
                            <a:pos x="T44" y="T45"/>
                          </a:cxn>
                          <a:cxn ang="T75">
                            <a:pos x="T46" y="T47"/>
                          </a:cxn>
                          <a:cxn ang="T76">
                            <a:pos x="T48" y="T49"/>
                          </a:cxn>
                          <a:cxn ang="T77">
                            <a:pos x="T50" y="T51"/>
                          </a:cxn>
                        </a:cxnLst>
                        <a:rect l="T78" t="T79" r="T80" b="T81"/>
                        <a:pathLst>
                          <a:path w="543" h="709">
                            <a:moveTo>
                              <a:pt x="524" y="81"/>
                            </a:moveTo>
                            <a:cubicBezTo>
                              <a:pt x="506" y="27"/>
                              <a:pt x="444" y="0"/>
                              <a:pt x="385" y="19"/>
                            </a:cubicBezTo>
                            <a:cubicBezTo>
                              <a:pt x="174" y="92"/>
                              <a:pt x="174" y="92"/>
                              <a:pt x="174" y="92"/>
                            </a:cubicBezTo>
                            <a:cubicBezTo>
                              <a:pt x="116" y="112"/>
                              <a:pt x="83" y="172"/>
                              <a:pt x="102" y="225"/>
                            </a:cubicBezTo>
                            <a:cubicBezTo>
                              <a:pt x="102" y="227"/>
                              <a:pt x="103" y="229"/>
                              <a:pt x="104" y="230"/>
                            </a:cubicBezTo>
                            <a:cubicBezTo>
                              <a:pt x="93" y="234"/>
                              <a:pt x="69" y="238"/>
                              <a:pt x="50" y="252"/>
                            </a:cubicBezTo>
                            <a:cubicBezTo>
                              <a:pt x="34" y="264"/>
                              <a:pt x="14" y="285"/>
                              <a:pt x="6" y="324"/>
                            </a:cubicBezTo>
                            <a:cubicBezTo>
                              <a:pt x="0" y="359"/>
                              <a:pt x="22" y="378"/>
                              <a:pt x="44" y="397"/>
                            </a:cubicBezTo>
                            <a:cubicBezTo>
                              <a:pt x="68" y="420"/>
                              <a:pt x="91" y="441"/>
                              <a:pt x="72" y="483"/>
                            </a:cubicBezTo>
                            <a:cubicBezTo>
                              <a:pt x="54" y="519"/>
                              <a:pt x="43" y="552"/>
                              <a:pt x="64" y="582"/>
                            </a:cubicBezTo>
                            <a:cubicBezTo>
                              <a:pt x="67" y="588"/>
                              <a:pt x="79" y="597"/>
                              <a:pt x="85" y="602"/>
                            </a:cubicBezTo>
                            <a:cubicBezTo>
                              <a:pt x="98" y="612"/>
                              <a:pt x="109" y="624"/>
                              <a:pt x="106" y="643"/>
                            </a:cubicBezTo>
                            <a:cubicBezTo>
                              <a:pt x="103" y="657"/>
                              <a:pt x="93" y="668"/>
                              <a:pt x="78" y="678"/>
                            </a:cubicBezTo>
                            <a:cubicBezTo>
                              <a:pt x="65" y="686"/>
                              <a:pt x="51" y="691"/>
                              <a:pt x="41" y="709"/>
                            </a:cubicBezTo>
                            <a:cubicBezTo>
                              <a:pt x="48" y="696"/>
                              <a:pt x="65" y="691"/>
                              <a:pt x="77" y="684"/>
                            </a:cubicBezTo>
                            <a:cubicBezTo>
                              <a:pt x="91" y="674"/>
                              <a:pt x="110" y="665"/>
                              <a:pt x="114" y="642"/>
                            </a:cubicBezTo>
                            <a:cubicBezTo>
                              <a:pt x="120" y="614"/>
                              <a:pt x="105" y="604"/>
                              <a:pt x="92" y="593"/>
                            </a:cubicBezTo>
                            <a:cubicBezTo>
                              <a:pt x="86" y="588"/>
                              <a:pt x="76" y="578"/>
                              <a:pt x="73" y="573"/>
                            </a:cubicBezTo>
                            <a:cubicBezTo>
                              <a:pt x="57" y="547"/>
                              <a:pt x="68" y="522"/>
                              <a:pt x="85" y="486"/>
                            </a:cubicBezTo>
                            <a:cubicBezTo>
                              <a:pt x="110" y="434"/>
                              <a:pt x="80" y="408"/>
                              <a:pt x="55" y="384"/>
                            </a:cubicBezTo>
                            <a:cubicBezTo>
                              <a:pt x="34" y="367"/>
                              <a:pt x="18" y="347"/>
                              <a:pt x="23" y="321"/>
                            </a:cubicBezTo>
                            <a:cubicBezTo>
                              <a:pt x="27" y="296"/>
                              <a:pt x="40" y="279"/>
                              <a:pt x="57" y="267"/>
                            </a:cubicBezTo>
                            <a:cubicBezTo>
                              <a:pt x="73" y="255"/>
                              <a:pt x="104" y="253"/>
                              <a:pt x="116" y="252"/>
                            </a:cubicBezTo>
                            <a:cubicBezTo>
                              <a:pt x="143" y="288"/>
                              <a:pt x="193" y="303"/>
                              <a:pt x="241" y="287"/>
                            </a:cubicBezTo>
                            <a:cubicBezTo>
                              <a:pt x="452" y="214"/>
                              <a:pt x="452" y="214"/>
                              <a:pt x="452" y="214"/>
                            </a:cubicBezTo>
                            <a:cubicBezTo>
                              <a:pt x="510" y="194"/>
                              <a:pt x="543" y="134"/>
                              <a:pt x="524" y="81"/>
                            </a:cubicBezTo>
                            <a:close/>
                          </a:path>
                        </a:pathLst>
                      </a:custGeom>
                      <a:solidFill>
                        <a:srgbClr val="FFF5EE"/>
                      </a:solidFill>
                      <a:ln w="12700">
                        <a:solidFill>
                          <a:schemeClr val="accent3">
                            <a:lumMod val="50000"/>
                          </a:schemeClr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en-US" altLang="en-US" sz="900"/>
                      </a:p>
                    </p:txBody>
                  </p:sp>
                  <p:sp>
                    <p:nvSpPr>
                      <p:cNvPr id="2755" name="Oval 2754"/>
                      <p:cNvSpPr/>
                      <p:nvPr/>
                    </p:nvSpPr>
                    <p:spPr>
                      <a:xfrm rot="21075255">
                        <a:off x="2344920" y="569286"/>
                        <a:ext cx="925445" cy="524066"/>
                      </a:xfrm>
                      <a:prstGeom prst="ellipse">
                        <a:avLst/>
                      </a:prstGeom>
                      <a:solidFill>
                        <a:srgbClr val="92D050"/>
                      </a:solidFill>
                      <a:ln w="12700"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900"/>
                      </a:p>
                    </p:txBody>
                  </p:sp>
                  <p:sp>
                    <p:nvSpPr>
                      <p:cNvPr id="2756" name="Oval 2755"/>
                      <p:cNvSpPr/>
                      <p:nvPr/>
                    </p:nvSpPr>
                    <p:spPr>
                      <a:xfrm rot="4968373">
                        <a:off x="2804734" y="706844"/>
                        <a:ext cx="226356" cy="20549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900"/>
                      </a:p>
                    </p:txBody>
                  </p:sp>
                  <p:sp>
                    <p:nvSpPr>
                      <p:cNvPr id="2757" name="Oval 2756"/>
                      <p:cNvSpPr/>
                      <p:nvPr/>
                    </p:nvSpPr>
                    <p:spPr>
                      <a:xfrm rot="4968373">
                        <a:off x="2587869" y="855886"/>
                        <a:ext cx="113165" cy="103070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900"/>
                      </a:p>
                    </p:txBody>
                  </p:sp>
                </p:grpSp>
                <p:sp>
                  <p:nvSpPr>
                    <p:cNvPr id="2753" name="Oval 2752"/>
                    <p:cNvSpPr/>
                    <p:nvPr/>
                  </p:nvSpPr>
                  <p:spPr>
                    <a:xfrm rot="5687016">
                      <a:off x="2564390" y="5060830"/>
                      <a:ext cx="677536" cy="841597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900"/>
                    </a:p>
                  </p:txBody>
                </p:sp>
              </p:grpSp>
            </p:grpSp>
          </p:grpSp>
          <p:pic>
            <p:nvPicPr>
              <p:cNvPr id="2127" name="Picture 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6884" y="4391096"/>
                <a:ext cx="873967" cy="90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28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0017" y="4392669"/>
                <a:ext cx="873967" cy="90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129" name="Group 2"/>
              <p:cNvGrpSpPr>
                <a:grpSpLocks noChangeAspect="1"/>
              </p:cNvGrpSpPr>
              <p:nvPr/>
            </p:nvGrpSpPr>
            <p:grpSpPr bwMode="auto">
              <a:xfrm>
                <a:off x="6904198" y="5377849"/>
                <a:ext cx="607495" cy="607494"/>
                <a:chOff x="4080" y="3552"/>
                <a:chExt cx="374" cy="374"/>
              </a:xfrm>
            </p:grpSpPr>
            <p:sp>
              <p:nvSpPr>
                <p:cNvPr id="2719" name="Freeform 3"/>
                <p:cNvSpPr>
                  <a:spLocks noChangeAspect="1"/>
                </p:cNvSpPr>
                <p:nvPr/>
              </p:nvSpPr>
              <p:spPr bwMode="auto">
                <a:xfrm>
                  <a:off x="4080" y="3552"/>
                  <a:ext cx="374" cy="374"/>
                </a:xfrm>
                <a:custGeom>
                  <a:avLst/>
                  <a:gdLst>
                    <a:gd name="T0" fmla="*/ 13 w 187"/>
                    <a:gd name="T1" fmla="*/ 114 h 187"/>
                    <a:gd name="T2" fmla="*/ 55 w 187"/>
                    <a:gd name="T3" fmla="*/ 164 h 187"/>
                    <a:gd name="T4" fmla="*/ 167 w 187"/>
                    <a:gd name="T5" fmla="*/ 123 h 187"/>
                    <a:gd name="T6" fmla="*/ 119 w 187"/>
                    <a:gd name="T7" fmla="*/ 10 h 187"/>
                    <a:gd name="T8" fmla="*/ 37 w 187"/>
                    <a:gd name="T9" fmla="*/ 24 h 187"/>
                    <a:gd name="T10" fmla="*/ 13 w 187"/>
                    <a:gd name="T11" fmla="*/ 114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7" h="187">
                      <a:moveTo>
                        <a:pt x="13" y="114"/>
                      </a:moveTo>
                      <a:cubicBezTo>
                        <a:pt x="20" y="139"/>
                        <a:pt x="38" y="156"/>
                        <a:pt x="55" y="164"/>
                      </a:cubicBezTo>
                      <a:cubicBezTo>
                        <a:pt x="78" y="175"/>
                        <a:pt x="146" y="187"/>
                        <a:pt x="167" y="123"/>
                      </a:cubicBezTo>
                      <a:cubicBezTo>
                        <a:pt x="187" y="56"/>
                        <a:pt x="143" y="18"/>
                        <a:pt x="119" y="10"/>
                      </a:cubicBezTo>
                      <a:cubicBezTo>
                        <a:pt x="89" y="0"/>
                        <a:pt x="58" y="4"/>
                        <a:pt x="37" y="24"/>
                      </a:cubicBezTo>
                      <a:cubicBezTo>
                        <a:pt x="17" y="42"/>
                        <a:pt x="0" y="68"/>
                        <a:pt x="13" y="114"/>
                      </a:cubicBezTo>
                    </a:path>
                  </a:pathLst>
                </a:cu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900"/>
                </a:p>
              </p:txBody>
            </p:sp>
            <p:sp>
              <p:nvSpPr>
                <p:cNvPr id="2720" name="Freeform 4"/>
                <p:cNvSpPr>
                  <a:spLocks noChangeAspect="1"/>
                </p:cNvSpPr>
                <p:nvPr/>
              </p:nvSpPr>
              <p:spPr bwMode="auto">
                <a:xfrm>
                  <a:off x="4081" y="3682"/>
                  <a:ext cx="364" cy="214"/>
                </a:xfrm>
                <a:custGeom>
                  <a:avLst/>
                  <a:gdLst>
                    <a:gd name="T0" fmla="*/ 187 w 364"/>
                    <a:gd name="T1" fmla="*/ 210 h 214"/>
                    <a:gd name="T2" fmla="*/ 324 w 364"/>
                    <a:gd name="T3" fmla="*/ 47 h 214"/>
                    <a:gd name="T4" fmla="*/ 177 w 364"/>
                    <a:gd name="T5" fmla="*/ 78 h 214"/>
                    <a:gd name="T6" fmla="*/ 46 w 364"/>
                    <a:gd name="T7" fmla="*/ 48 h 214"/>
                    <a:gd name="T8" fmla="*/ 187 w 364"/>
                    <a:gd name="T9" fmla="*/ 210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4" h="214">
                      <a:moveTo>
                        <a:pt x="187" y="210"/>
                      </a:moveTo>
                      <a:cubicBezTo>
                        <a:pt x="307" y="206"/>
                        <a:pt x="364" y="91"/>
                        <a:pt x="324" y="47"/>
                      </a:cubicBezTo>
                      <a:cubicBezTo>
                        <a:pt x="283" y="3"/>
                        <a:pt x="256" y="70"/>
                        <a:pt x="177" y="78"/>
                      </a:cubicBezTo>
                      <a:cubicBezTo>
                        <a:pt x="99" y="86"/>
                        <a:pt x="92" y="0"/>
                        <a:pt x="46" y="48"/>
                      </a:cubicBezTo>
                      <a:cubicBezTo>
                        <a:pt x="0" y="96"/>
                        <a:pt x="67" y="214"/>
                        <a:pt x="187" y="210"/>
                      </a:cubicBezTo>
                      <a:close/>
                    </a:path>
                  </a:pathLst>
                </a:custGeom>
                <a:solidFill>
                  <a:srgbClr val="A347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900"/>
                </a:p>
              </p:txBody>
            </p:sp>
            <p:sp>
              <p:nvSpPr>
                <p:cNvPr id="2721" name="Freeform 5"/>
                <p:cNvSpPr>
                  <a:spLocks noChangeAspect="1"/>
                </p:cNvSpPr>
                <p:nvPr/>
              </p:nvSpPr>
              <p:spPr bwMode="auto">
                <a:xfrm>
                  <a:off x="4095" y="3563"/>
                  <a:ext cx="147" cy="141"/>
                </a:xfrm>
                <a:custGeom>
                  <a:avLst/>
                  <a:gdLst>
                    <a:gd name="T0" fmla="*/ 147 w 147"/>
                    <a:gd name="T1" fmla="*/ 12 h 141"/>
                    <a:gd name="T2" fmla="*/ 19 w 147"/>
                    <a:gd name="T3" fmla="*/ 141 h 141"/>
                    <a:gd name="T4" fmla="*/ 147 w 147"/>
                    <a:gd name="T5" fmla="*/ 12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7" h="141">
                      <a:moveTo>
                        <a:pt x="147" y="12"/>
                      </a:moveTo>
                      <a:cubicBezTo>
                        <a:pt x="103" y="0"/>
                        <a:pt x="0" y="63"/>
                        <a:pt x="19" y="141"/>
                      </a:cubicBezTo>
                      <a:cubicBezTo>
                        <a:pt x="21" y="64"/>
                        <a:pt x="97" y="19"/>
                        <a:pt x="147" y="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900"/>
                </a:p>
              </p:txBody>
            </p:sp>
            <p:sp>
              <p:nvSpPr>
                <p:cNvPr id="2722" name="Oval 6"/>
                <p:cNvSpPr>
                  <a:spLocks noChangeAspect="1" noChangeArrowheads="1"/>
                </p:cNvSpPr>
                <p:nvPr/>
              </p:nvSpPr>
              <p:spPr bwMode="auto">
                <a:xfrm>
                  <a:off x="4320" y="3792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723" name="Oval 7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" y="3792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724" name="Oval 8"/>
                <p:cNvSpPr>
                  <a:spLocks noChangeAspect="1" noChangeArrowheads="1"/>
                </p:cNvSpPr>
                <p:nvPr/>
              </p:nvSpPr>
              <p:spPr bwMode="auto">
                <a:xfrm>
                  <a:off x="4272" y="3792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725" name="Oval 9"/>
                <p:cNvSpPr>
                  <a:spLocks noChangeAspect="1" noChangeArrowheads="1"/>
                </p:cNvSpPr>
                <p:nvPr/>
              </p:nvSpPr>
              <p:spPr bwMode="auto">
                <a:xfrm>
                  <a:off x="4201" y="3721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726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153" y="3769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727" name="Oval 11"/>
                <p:cNvSpPr>
                  <a:spLocks noChangeAspect="1" noChangeArrowheads="1"/>
                </p:cNvSpPr>
                <p:nvPr/>
              </p:nvSpPr>
              <p:spPr bwMode="auto">
                <a:xfrm>
                  <a:off x="4105" y="3721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728" name="Oval 12"/>
                <p:cNvSpPr>
                  <a:spLocks noChangeAspect="1" noChangeArrowheads="1"/>
                </p:cNvSpPr>
                <p:nvPr/>
              </p:nvSpPr>
              <p:spPr bwMode="auto">
                <a:xfrm>
                  <a:off x="4153" y="3721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729" name="Oval 13"/>
                <p:cNvSpPr>
                  <a:spLocks noChangeAspect="1" noChangeArrowheads="1"/>
                </p:cNvSpPr>
                <p:nvPr/>
              </p:nvSpPr>
              <p:spPr bwMode="auto">
                <a:xfrm>
                  <a:off x="4368" y="3744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730" name="Oval 14"/>
                <p:cNvSpPr>
                  <a:spLocks noChangeAspect="1" noChangeArrowheads="1"/>
                </p:cNvSpPr>
                <p:nvPr/>
              </p:nvSpPr>
              <p:spPr bwMode="auto">
                <a:xfrm>
                  <a:off x="4272" y="3744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731" name="Oval 15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" y="3696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732" name="Oval 16"/>
                <p:cNvSpPr>
                  <a:spLocks noChangeAspect="1" noChangeArrowheads="1"/>
                </p:cNvSpPr>
                <p:nvPr/>
              </p:nvSpPr>
              <p:spPr bwMode="auto">
                <a:xfrm>
                  <a:off x="4272" y="3696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733" name="Oval 17"/>
                <p:cNvSpPr>
                  <a:spLocks noChangeAspect="1" noChangeArrowheads="1"/>
                </p:cNvSpPr>
                <p:nvPr/>
              </p:nvSpPr>
              <p:spPr bwMode="auto">
                <a:xfrm>
                  <a:off x="4297" y="360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734" name="Oval 18"/>
                <p:cNvSpPr>
                  <a:spLocks noChangeAspect="1" noChangeArrowheads="1"/>
                </p:cNvSpPr>
                <p:nvPr/>
              </p:nvSpPr>
              <p:spPr bwMode="auto">
                <a:xfrm>
                  <a:off x="4249" y="3648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735" name="Oval 19"/>
                <p:cNvSpPr>
                  <a:spLocks noChangeAspect="1" noChangeArrowheads="1"/>
                </p:cNvSpPr>
                <p:nvPr/>
              </p:nvSpPr>
              <p:spPr bwMode="auto">
                <a:xfrm>
                  <a:off x="4201" y="360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736" name="Oval 20"/>
                <p:cNvSpPr>
                  <a:spLocks noChangeAspect="1" noChangeArrowheads="1"/>
                </p:cNvSpPr>
                <p:nvPr/>
              </p:nvSpPr>
              <p:spPr bwMode="auto">
                <a:xfrm>
                  <a:off x="4249" y="360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737" name="Oval 21"/>
                <p:cNvSpPr>
                  <a:spLocks noChangeAspect="1" noChangeArrowheads="1"/>
                </p:cNvSpPr>
                <p:nvPr/>
              </p:nvSpPr>
              <p:spPr bwMode="auto">
                <a:xfrm>
                  <a:off x="4348" y="3676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738" name="Oval 22"/>
                <p:cNvSpPr>
                  <a:spLocks noChangeAspect="1" noChangeArrowheads="1"/>
                </p:cNvSpPr>
                <p:nvPr/>
              </p:nvSpPr>
              <p:spPr bwMode="auto">
                <a:xfrm>
                  <a:off x="4300" y="3724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739" name="Oval 23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" y="3648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740" name="Oval 24"/>
                <p:cNvSpPr>
                  <a:spLocks noChangeAspect="1" noChangeArrowheads="1"/>
                </p:cNvSpPr>
                <p:nvPr/>
              </p:nvSpPr>
              <p:spPr bwMode="auto">
                <a:xfrm>
                  <a:off x="4300" y="3676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741" name="Oval 25"/>
                <p:cNvSpPr>
                  <a:spLocks noChangeAspect="1" noChangeArrowheads="1"/>
                </p:cNvSpPr>
                <p:nvPr/>
              </p:nvSpPr>
              <p:spPr bwMode="auto">
                <a:xfrm>
                  <a:off x="4151" y="3801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742" name="Oval 26"/>
                <p:cNvSpPr>
                  <a:spLocks noChangeAspect="1" noChangeArrowheads="1"/>
                </p:cNvSpPr>
                <p:nvPr/>
              </p:nvSpPr>
              <p:spPr bwMode="auto">
                <a:xfrm>
                  <a:off x="4250" y="3829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743" name="Oval 27"/>
                <p:cNvSpPr>
                  <a:spLocks noChangeAspect="1" noChangeArrowheads="1"/>
                </p:cNvSpPr>
                <p:nvPr/>
              </p:nvSpPr>
              <p:spPr bwMode="auto">
                <a:xfrm>
                  <a:off x="4272" y="384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744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4202" y="3829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745" name="Oval 29"/>
                <p:cNvSpPr>
                  <a:spLocks noChangeAspect="1" noChangeArrowheads="1"/>
                </p:cNvSpPr>
                <p:nvPr/>
              </p:nvSpPr>
              <p:spPr bwMode="auto">
                <a:xfrm>
                  <a:off x="4320" y="3837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746" name="Oval 30"/>
                <p:cNvSpPr>
                  <a:spLocks noChangeAspect="1" noChangeArrowheads="1"/>
                </p:cNvSpPr>
                <p:nvPr/>
              </p:nvSpPr>
              <p:spPr bwMode="auto">
                <a:xfrm>
                  <a:off x="4157" y="3648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</p:grpSp>
          <p:pic>
            <p:nvPicPr>
              <p:cNvPr id="2130" name="Picture 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99258" y="4360678"/>
                <a:ext cx="873967" cy="90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31" name="Picture 2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80019" y="4368833"/>
                <a:ext cx="873967" cy="90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132" name="Group 2131">
                <a:extLst>
                  <a:ext uri="{FF2B5EF4-FFF2-40B4-BE49-F238E27FC236}">
                    <a16:creationId xmlns:a16="http://schemas.microsoft.com/office/drawing/2014/main" id="{3E456320-E355-4D4A-AD8F-6BD60CEB7545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968266" y="5612897"/>
                <a:ext cx="593134" cy="593135"/>
                <a:chOff x="2688" y="3562"/>
                <a:chExt cx="374" cy="374"/>
              </a:xfrm>
            </p:grpSpPr>
            <p:sp>
              <p:nvSpPr>
                <p:cNvPr id="2659" name="Freeform 31">
                  <a:extLst>
                    <a:ext uri="{FF2B5EF4-FFF2-40B4-BE49-F238E27FC236}">
                      <a16:creationId xmlns:a16="http://schemas.microsoft.com/office/drawing/2014/main" id="{C2091D7B-AEB3-4E77-8151-D6F57B5A22C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688" y="3562"/>
                  <a:ext cx="374" cy="374"/>
                </a:xfrm>
                <a:custGeom>
                  <a:avLst/>
                  <a:gdLst>
                    <a:gd name="T0" fmla="*/ 13 w 187"/>
                    <a:gd name="T1" fmla="*/ 114 h 187"/>
                    <a:gd name="T2" fmla="*/ 55 w 187"/>
                    <a:gd name="T3" fmla="*/ 164 h 187"/>
                    <a:gd name="T4" fmla="*/ 167 w 187"/>
                    <a:gd name="T5" fmla="*/ 123 h 187"/>
                    <a:gd name="T6" fmla="*/ 119 w 187"/>
                    <a:gd name="T7" fmla="*/ 10 h 187"/>
                    <a:gd name="T8" fmla="*/ 37 w 187"/>
                    <a:gd name="T9" fmla="*/ 24 h 187"/>
                    <a:gd name="T10" fmla="*/ 13 w 187"/>
                    <a:gd name="T11" fmla="*/ 114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7" h="187">
                      <a:moveTo>
                        <a:pt x="13" y="114"/>
                      </a:moveTo>
                      <a:cubicBezTo>
                        <a:pt x="20" y="139"/>
                        <a:pt x="38" y="156"/>
                        <a:pt x="55" y="164"/>
                      </a:cubicBezTo>
                      <a:cubicBezTo>
                        <a:pt x="78" y="175"/>
                        <a:pt x="146" y="187"/>
                        <a:pt x="167" y="123"/>
                      </a:cubicBezTo>
                      <a:cubicBezTo>
                        <a:pt x="187" y="56"/>
                        <a:pt x="143" y="18"/>
                        <a:pt x="119" y="10"/>
                      </a:cubicBezTo>
                      <a:cubicBezTo>
                        <a:pt x="89" y="0"/>
                        <a:pt x="58" y="4"/>
                        <a:pt x="37" y="24"/>
                      </a:cubicBezTo>
                      <a:cubicBezTo>
                        <a:pt x="17" y="42"/>
                        <a:pt x="0" y="68"/>
                        <a:pt x="13" y="114"/>
                      </a:cubicBezTo>
                    </a:path>
                  </a:pathLst>
                </a:custGeom>
                <a:solidFill>
                  <a:srgbClr val="CC9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900"/>
                </a:p>
              </p:txBody>
            </p:sp>
            <p:sp>
              <p:nvSpPr>
                <p:cNvPr id="2660" name="Freeform 32">
                  <a:extLst>
                    <a:ext uri="{FF2B5EF4-FFF2-40B4-BE49-F238E27FC236}">
                      <a16:creationId xmlns:a16="http://schemas.microsoft.com/office/drawing/2014/main" id="{E293E024-751A-4C06-B3AD-C269194B388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736" y="3600"/>
                  <a:ext cx="232" cy="288"/>
                </a:xfrm>
                <a:custGeom>
                  <a:avLst/>
                  <a:gdLst>
                    <a:gd name="T0" fmla="*/ 4 w 120"/>
                    <a:gd name="T1" fmla="*/ 54 h 149"/>
                    <a:gd name="T2" fmla="*/ 16 w 120"/>
                    <a:gd name="T3" fmla="*/ 42 h 149"/>
                    <a:gd name="T4" fmla="*/ 34 w 120"/>
                    <a:gd name="T5" fmla="*/ 30 h 149"/>
                    <a:gd name="T6" fmla="*/ 54 w 120"/>
                    <a:gd name="T7" fmla="*/ 26 h 149"/>
                    <a:gd name="T8" fmla="*/ 63 w 120"/>
                    <a:gd name="T9" fmla="*/ 11 h 149"/>
                    <a:gd name="T10" fmla="*/ 83 w 120"/>
                    <a:gd name="T11" fmla="*/ 2 h 149"/>
                    <a:gd name="T12" fmla="*/ 111 w 120"/>
                    <a:gd name="T13" fmla="*/ 9 h 149"/>
                    <a:gd name="T14" fmla="*/ 120 w 120"/>
                    <a:gd name="T15" fmla="*/ 43 h 149"/>
                    <a:gd name="T16" fmla="*/ 106 w 120"/>
                    <a:gd name="T17" fmla="*/ 55 h 149"/>
                    <a:gd name="T18" fmla="*/ 113 w 120"/>
                    <a:gd name="T19" fmla="*/ 76 h 149"/>
                    <a:gd name="T20" fmla="*/ 85 w 120"/>
                    <a:gd name="T21" fmla="*/ 98 h 149"/>
                    <a:gd name="T22" fmla="*/ 89 w 120"/>
                    <a:gd name="T23" fmla="*/ 116 h 149"/>
                    <a:gd name="T24" fmla="*/ 101 w 120"/>
                    <a:gd name="T25" fmla="*/ 123 h 149"/>
                    <a:gd name="T26" fmla="*/ 108 w 120"/>
                    <a:gd name="T27" fmla="*/ 124 h 149"/>
                    <a:gd name="T28" fmla="*/ 115 w 120"/>
                    <a:gd name="T29" fmla="*/ 140 h 149"/>
                    <a:gd name="T30" fmla="*/ 102 w 120"/>
                    <a:gd name="T31" fmla="*/ 142 h 149"/>
                    <a:gd name="T32" fmla="*/ 93 w 120"/>
                    <a:gd name="T33" fmla="*/ 147 h 149"/>
                    <a:gd name="T34" fmla="*/ 82 w 120"/>
                    <a:gd name="T35" fmla="*/ 143 h 149"/>
                    <a:gd name="T36" fmla="*/ 72 w 120"/>
                    <a:gd name="T37" fmla="*/ 120 h 149"/>
                    <a:gd name="T38" fmla="*/ 75 w 120"/>
                    <a:gd name="T39" fmla="*/ 86 h 149"/>
                    <a:gd name="T40" fmla="*/ 106 w 120"/>
                    <a:gd name="T41" fmla="*/ 55 h 149"/>
                    <a:gd name="T42" fmla="*/ 96 w 120"/>
                    <a:gd name="T43" fmla="*/ 42 h 149"/>
                    <a:gd name="T44" fmla="*/ 88 w 120"/>
                    <a:gd name="T45" fmla="*/ 31 h 149"/>
                    <a:gd name="T46" fmla="*/ 74 w 120"/>
                    <a:gd name="T47" fmla="*/ 33 h 149"/>
                    <a:gd name="T48" fmla="*/ 54 w 120"/>
                    <a:gd name="T49" fmla="*/ 27 h 149"/>
                    <a:gd name="T50" fmla="*/ 46 w 120"/>
                    <a:gd name="T51" fmla="*/ 63 h 149"/>
                    <a:gd name="T52" fmla="*/ 32 w 120"/>
                    <a:gd name="T53" fmla="*/ 73 h 149"/>
                    <a:gd name="T54" fmla="*/ 31 w 120"/>
                    <a:gd name="T55" fmla="*/ 97 h 149"/>
                    <a:gd name="T56" fmla="*/ 2 w 120"/>
                    <a:gd name="T57" fmla="*/ 74 h 149"/>
                    <a:gd name="T58" fmla="*/ 4 w 120"/>
                    <a:gd name="T59" fmla="*/ 54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20" h="149">
                      <a:moveTo>
                        <a:pt x="4" y="54"/>
                      </a:moveTo>
                      <a:cubicBezTo>
                        <a:pt x="8" y="46"/>
                        <a:pt x="8" y="55"/>
                        <a:pt x="16" y="42"/>
                      </a:cubicBezTo>
                      <a:cubicBezTo>
                        <a:pt x="22" y="32"/>
                        <a:pt x="27" y="34"/>
                        <a:pt x="34" y="30"/>
                      </a:cubicBezTo>
                      <a:cubicBezTo>
                        <a:pt x="40" y="27"/>
                        <a:pt x="49" y="28"/>
                        <a:pt x="54" y="26"/>
                      </a:cubicBezTo>
                      <a:cubicBezTo>
                        <a:pt x="59" y="24"/>
                        <a:pt x="58" y="14"/>
                        <a:pt x="63" y="11"/>
                      </a:cubicBezTo>
                      <a:cubicBezTo>
                        <a:pt x="68" y="8"/>
                        <a:pt x="75" y="4"/>
                        <a:pt x="83" y="2"/>
                      </a:cubicBezTo>
                      <a:cubicBezTo>
                        <a:pt x="90" y="0"/>
                        <a:pt x="104" y="3"/>
                        <a:pt x="111" y="9"/>
                      </a:cubicBezTo>
                      <a:cubicBezTo>
                        <a:pt x="117" y="15"/>
                        <a:pt x="120" y="36"/>
                        <a:pt x="120" y="43"/>
                      </a:cubicBezTo>
                      <a:cubicBezTo>
                        <a:pt x="119" y="51"/>
                        <a:pt x="108" y="50"/>
                        <a:pt x="106" y="55"/>
                      </a:cubicBezTo>
                      <a:cubicBezTo>
                        <a:pt x="105" y="61"/>
                        <a:pt x="116" y="58"/>
                        <a:pt x="113" y="76"/>
                      </a:cubicBezTo>
                      <a:cubicBezTo>
                        <a:pt x="109" y="95"/>
                        <a:pt x="89" y="92"/>
                        <a:pt x="85" y="98"/>
                      </a:cubicBezTo>
                      <a:cubicBezTo>
                        <a:pt x="81" y="105"/>
                        <a:pt x="86" y="112"/>
                        <a:pt x="89" y="116"/>
                      </a:cubicBezTo>
                      <a:cubicBezTo>
                        <a:pt x="91" y="120"/>
                        <a:pt x="98" y="122"/>
                        <a:pt x="101" y="123"/>
                      </a:cubicBezTo>
                      <a:cubicBezTo>
                        <a:pt x="104" y="124"/>
                        <a:pt x="103" y="122"/>
                        <a:pt x="108" y="124"/>
                      </a:cubicBezTo>
                      <a:cubicBezTo>
                        <a:pt x="113" y="127"/>
                        <a:pt x="116" y="132"/>
                        <a:pt x="115" y="140"/>
                      </a:cubicBezTo>
                      <a:cubicBezTo>
                        <a:pt x="114" y="149"/>
                        <a:pt x="106" y="141"/>
                        <a:pt x="102" y="142"/>
                      </a:cubicBezTo>
                      <a:cubicBezTo>
                        <a:pt x="99" y="144"/>
                        <a:pt x="96" y="147"/>
                        <a:pt x="93" y="147"/>
                      </a:cubicBezTo>
                      <a:cubicBezTo>
                        <a:pt x="90" y="147"/>
                        <a:pt x="86" y="148"/>
                        <a:pt x="82" y="143"/>
                      </a:cubicBezTo>
                      <a:cubicBezTo>
                        <a:pt x="79" y="139"/>
                        <a:pt x="73" y="129"/>
                        <a:pt x="72" y="120"/>
                      </a:cubicBezTo>
                      <a:cubicBezTo>
                        <a:pt x="71" y="110"/>
                        <a:pt x="70" y="97"/>
                        <a:pt x="75" y="86"/>
                      </a:cubicBezTo>
                      <a:cubicBezTo>
                        <a:pt x="81" y="75"/>
                        <a:pt x="104" y="79"/>
                        <a:pt x="106" y="55"/>
                      </a:cubicBezTo>
                      <a:cubicBezTo>
                        <a:pt x="110" y="48"/>
                        <a:pt x="99" y="46"/>
                        <a:pt x="96" y="42"/>
                      </a:cubicBezTo>
                      <a:cubicBezTo>
                        <a:pt x="93" y="38"/>
                        <a:pt x="91" y="32"/>
                        <a:pt x="88" y="31"/>
                      </a:cubicBezTo>
                      <a:cubicBezTo>
                        <a:pt x="84" y="29"/>
                        <a:pt x="80" y="33"/>
                        <a:pt x="74" y="33"/>
                      </a:cubicBezTo>
                      <a:cubicBezTo>
                        <a:pt x="68" y="32"/>
                        <a:pt x="58" y="22"/>
                        <a:pt x="54" y="27"/>
                      </a:cubicBezTo>
                      <a:cubicBezTo>
                        <a:pt x="49" y="32"/>
                        <a:pt x="49" y="55"/>
                        <a:pt x="46" y="63"/>
                      </a:cubicBezTo>
                      <a:cubicBezTo>
                        <a:pt x="42" y="70"/>
                        <a:pt x="35" y="67"/>
                        <a:pt x="32" y="73"/>
                      </a:cubicBezTo>
                      <a:cubicBezTo>
                        <a:pt x="30" y="79"/>
                        <a:pt x="41" y="92"/>
                        <a:pt x="31" y="97"/>
                      </a:cubicBezTo>
                      <a:cubicBezTo>
                        <a:pt x="0" y="111"/>
                        <a:pt x="3" y="69"/>
                        <a:pt x="2" y="74"/>
                      </a:cubicBezTo>
                      <a:cubicBezTo>
                        <a:pt x="2" y="74"/>
                        <a:pt x="2" y="58"/>
                        <a:pt x="4" y="54"/>
                      </a:cubicBezTo>
                    </a:path>
                  </a:pathLst>
                </a:custGeom>
                <a:solidFill>
                  <a:srgbClr val="710E9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900"/>
                </a:p>
              </p:txBody>
            </p:sp>
            <p:sp>
              <p:nvSpPr>
                <p:cNvPr id="2661" name="Oval 2660">
                  <a:extLst>
                    <a:ext uri="{FF2B5EF4-FFF2-40B4-BE49-F238E27FC236}">
                      <a16:creationId xmlns:a16="http://schemas.microsoft.com/office/drawing/2014/main" id="{83A06359-D4A4-4981-A841-B6FE5461B47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743" y="3801"/>
                  <a:ext cx="40" cy="40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662" name="Oval 2661">
                  <a:extLst>
                    <a:ext uri="{FF2B5EF4-FFF2-40B4-BE49-F238E27FC236}">
                      <a16:creationId xmlns:a16="http://schemas.microsoft.com/office/drawing/2014/main" id="{8D156BB9-B0E4-4000-8C19-16AC54B2965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72" y="3799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663" name="Oval 2662">
                  <a:extLst>
                    <a:ext uri="{FF2B5EF4-FFF2-40B4-BE49-F238E27FC236}">
                      <a16:creationId xmlns:a16="http://schemas.microsoft.com/office/drawing/2014/main" id="{91E780B8-67B6-46CA-822A-740E1152E57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791" y="377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664" name="Oval 2663">
                  <a:extLst>
                    <a:ext uri="{FF2B5EF4-FFF2-40B4-BE49-F238E27FC236}">
                      <a16:creationId xmlns:a16="http://schemas.microsoft.com/office/drawing/2014/main" id="{8A35B5C9-59AE-455E-8920-BBA86B1AE69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39" y="377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665" name="Oval 2664">
                  <a:extLst>
                    <a:ext uri="{FF2B5EF4-FFF2-40B4-BE49-F238E27FC236}">
                      <a16:creationId xmlns:a16="http://schemas.microsoft.com/office/drawing/2014/main" id="{6B954C38-9AEA-468D-B380-29467D2EE79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935" y="377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666" name="Oval 2665">
                  <a:extLst>
                    <a:ext uri="{FF2B5EF4-FFF2-40B4-BE49-F238E27FC236}">
                      <a16:creationId xmlns:a16="http://schemas.microsoft.com/office/drawing/2014/main" id="{96136A1A-D27B-4444-BCE4-E5BA6547CC2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727" y="3728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667" name="Oval 2666">
                  <a:extLst>
                    <a:ext uri="{FF2B5EF4-FFF2-40B4-BE49-F238E27FC236}">
                      <a16:creationId xmlns:a16="http://schemas.microsoft.com/office/drawing/2014/main" id="{26CB221C-C790-47C9-83D6-831806F6660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87" y="377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668" name="Oval 2667">
                  <a:extLst>
                    <a:ext uri="{FF2B5EF4-FFF2-40B4-BE49-F238E27FC236}">
                      <a16:creationId xmlns:a16="http://schemas.microsoft.com/office/drawing/2014/main" id="{3457C2BB-F768-4C0C-BE53-97E739DE060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04" y="3827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669" name="Oval 2668">
                  <a:extLst>
                    <a:ext uri="{FF2B5EF4-FFF2-40B4-BE49-F238E27FC236}">
                      <a16:creationId xmlns:a16="http://schemas.microsoft.com/office/drawing/2014/main" id="{CEB851A2-F3DB-4B21-AB69-C9F53BC4F40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944" y="3829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670" name="Oval 2669">
                  <a:extLst>
                    <a:ext uri="{FF2B5EF4-FFF2-40B4-BE49-F238E27FC236}">
                      <a16:creationId xmlns:a16="http://schemas.microsoft.com/office/drawing/2014/main" id="{79AF63FE-887A-4DEC-BBBB-C6D49199D8C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959" y="380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671" name="Oval 2670">
                  <a:extLst>
                    <a:ext uri="{FF2B5EF4-FFF2-40B4-BE49-F238E27FC236}">
                      <a16:creationId xmlns:a16="http://schemas.microsoft.com/office/drawing/2014/main" id="{B50360F8-3916-4E7B-9707-D1772D45E08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61" y="3756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672" name="Oval 2671">
                  <a:extLst>
                    <a:ext uri="{FF2B5EF4-FFF2-40B4-BE49-F238E27FC236}">
                      <a16:creationId xmlns:a16="http://schemas.microsoft.com/office/drawing/2014/main" id="{FE2ED7F0-CD7D-4BB2-9AB7-35A1641753E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00" y="3734"/>
                  <a:ext cx="40" cy="40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673" name="Oval 2672">
                  <a:extLst>
                    <a:ext uri="{FF2B5EF4-FFF2-40B4-BE49-F238E27FC236}">
                      <a16:creationId xmlns:a16="http://schemas.microsoft.com/office/drawing/2014/main" id="{E7DCD3F0-A21D-471E-83D4-7A1E05519C2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18" y="3793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674" name="Oval 2673">
                  <a:extLst>
                    <a:ext uri="{FF2B5EF4-FFF2-40B4-BE49-F238E27FC236}">
                      <a16:creationId xmlns:a16="http://schemas.microsoft.com/office/drawing/2014/main" id="{55A60C4A-E01C-4BE7-B633-7D71E46EBC6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971" y="3759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675" name="Oval 2674">
                  <a:extLst>
                    <a:ext uri="{FF2B5EF4-FFF2-40B4-BE49-F238E27FC236}">
                      <a16:creationId xmlns:a16="http://schemas.microsoft.com/office/drawing/2014/main" id="{BFF2159E-9C85-45AE-9A62-DEC3C5316F8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66" y="3855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676" name="Oval 2675">
                  <a:extLst>
                    <a:ext uri="{FF2B5EF4-FFF2-40B4-BE49-F238E27FC236}">
                      <a16:creationId xmlns:a16="http://schemas.microsoft.com/office/drawing/2014/main" id="{85889F3C-5C87-4CA7-8643-5646BBF58C7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35" y="383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677" name="Oval 2676">
                  <a:extLst>
                    <a:ext uri="{FF2B5EF4-FFF2-40B4-BE49-F238E27FC236}">
                      <a16:creationId xmlns:a16="http://schemas.microsoft.com/office/drawing/2014/main" id="{030EE03B-4819-43B5-8BA8-C3B054F8B3C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914" y="3796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678" name="Oval 2677">
                  <a:extLst>
                    <a:ext uri="{FF2B5EF4-FFF2-40B4-BE49-F238E27FC236}">
                      <a16:creationId xmlns:a16="http://schemas.microsoft.com/office/drawing/2014/main" id="{F93D8037-A1BB-4643-89CC-130B91FB33E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779" y="3683"/>
                  <a:ext cx="40" cy="40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679" name="Oval 2678">
                  <a:extLst>
                    <a:ext uri="{FF2B5EF4-FFF2-40B4-BE49-F238E27FC236}">
                      <a16:creationId xmlns:a16="http://schemas.microsoft.com/office/drawing/2014/main" id="{DA52D5D0-4AA7-4C08-863B-46471211FEF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743" y="3630"/>
                  <a:ext cx="40" cy="40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680" name="Oval 2679">
                  <a:extLst>
                    <a:ext uri="{FF2B5EF4-FFF2-40B4-BE49-F238E27FC236}">
                      <a16:creationId xmlns:a16="http://schemas.microsoft.com/office/drawing/2014/main" id="{5266EE08-2D50-4E65-B933-15A02E97D85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920" y="3655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681" name="Oval 2680">
                  <a:extLst>
                    <a:ext uri="{FF2B5EF4-FFF2-40B4-BE49-F238E27FC236}">
                      <a16:creationId xmlns:a16="http://schemas.microsoft.com/office/drawing/2014/main" id="{C3144628-F752-4B97-B097-3D407BEE73C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39" y="3630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682" name="Oval 2681">
                  <a:extLst>
                    <a:ext uri="{FF2B5EF4-FFF2-40B4-BE49-F238E27FC236}">
                      <a16:creationId xmlns:a16="http://schemas.microsoft.com/office/drawing/2014/main" id="{E86F6918-D41E-4DFD-9D51-6DCBFD1A22D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87" y="3630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683" name="Oval 2682">
                  <a:extLst>
                    <a:ext uri="{FF2B5EF4-FFF2-40B4-BE49-F238E27FC236}">
                      <a16:creationId xmlns:a16="http://schemas.microsoft.com/office/drawing/2014/main" id="{F393B19E-882A-4288-BF91-BED598F5DD8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966" y="362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684" name="Oval 2683">
                  <a:extLst>
                    <a:ext uri="{FF2B5EF4-FFF2-40B4-BE49-F238E27FC236}">
                      <a16:creationId xmlns:a16="http://schemas.microsoft.com/office/drawing/2014/main" id="{0BC83987-BFC2-4DB6-8DFF-75F4BDB8265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793" y="3638"/>
                  <a:ext cx="40" cy="40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685" name="Oval 2684">
                  <a:extLst>
                    <a:ext uri="{FF2B5EF4-FFF2-40B4-BE49-F238E27FC236}">
                      <a16:creationId xmlns:a16="http://schemas.microsoft.com/office/drawing/2014/main" id="{421F8D8A-5B6E-4BCD-9B73-56D96625679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96" y="3587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686" name="Oval 2685">
                  <a:extLst>
                    <a:ext uri="{FF2B5EF4-FFF2-40B4-BE49-F238E27FC236}">
                      <a16:creationId xmlns:a16="http://schemas.microsoft.com/office/drawing/2014/main" id="{79718FD4-29DC-4E28-B399-DA8E125995A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793" y="3590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687" name="Oval 2686">
                  <a:extLst>
                    <a:ext uri="{FF2B5EF4-FFF2-40B4-BE49-F238E27FC236}">
                      <a16:creationId xmlns:a16="http://schemas.microsoft.com/office/drawing/2014/main" id="{60810A23-F5B8-4384-82BD-EDCFDC7FFD7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935" y="3630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688" name="Oval 2687">
                  <a:extLst>
                    <a:ext uri="{FF2B5EF4-FFF2-40B4-BE49-F238E27FC236}">
                      <a16:creationId xmlns:a16="http://schemas.microsoft.com/office/drawing/2014/main" id="{1CAF7129-1CD0-43E8-B088-D980C46C61F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20" y="3715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689" name="Oval 2688">
                  <a:extLst>
                    <a:ext uri="{FF2B5EF4-FFF2-40B4-BE49-F238E27FC236}">
                      <a16:creationId xmlns:a16="http://schemas.microsoft.com/office/drawing/2014/main" id="{8D0FCDBF-A7D1-4522-B88E-10AC0E358F8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743" y="3676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690" name="Oval 2689">
                  <a:extLst>
                    <a:ext uri="{FF2B5EF4-FFF2-40B4-BE49-F238E27FC236}">
                      <a16:creationId xmlns:a16="http://schemas.microsoft.com/office/drawing/2014/main" id="{EF821413-70F8-4482-92DA-9B503015D88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992" y="3685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691" name="Oval 2690">
                  <a:extLst>
                    <a:ext uri="{FF2B5EF4-FFF2-40B4-BE49-F238E27FC236}">
                      <a16:creationId xmlns:a16="http://schemas.microsoft.com/office/drawing/2014/main" id="{7D4D26A3-AB26-463A-B53A-8AA9E35841C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992" y="3657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692" name="Oval 2691">
                  <a:extLst>
                    <a:ext uri="{FF2B5EF4-FFF2-40B4-BE49-F238E27FC236}">
                      <a16:creationId xmlns:a16="http://schemas.microsoft.com/office/drawing/2014/main" id="{D2A37BC4-6F9C-4DB0-9C54-D2E7F04B050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909" y="3612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693" name="Oval 2692">
                  <a:extLst>
                    <a:ext uri="{FF2B5EF4-FFF2-40B4-BE49-F238E27FC236}">
                      <a16:creationId xmlns:a16="http://schemas.microsoft.com/office/drawing/2014/main" id="{AD583EEE-BBED-4A2B-80DB-2468B314CDE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48" y="3590"/>
                  <a:ext cx="40" cy="40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694" name="Oval 2693">
                  <a:extLst>
                    <a:ext uri="{FF2B5EF4-FFF2-40B4-BE49-F238E27FC236}">
                      <a16:creationId xmlns:a16="http://schemas.microsoft.com/office/drawing/2014/main" id="{03D01CBD-DB3D-4D17-AAB3-990199DFF6A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66" y="3649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695" name="Oval 2694">
                  <a:extLst>
                    <a:ext uri="{FF2B5EF4-FFF2-40B4-BE49-F238E27FC236}">
                      <a16:creationId xmlns:a16="http://schemas.microsoft.com/office/drawing/2014/main" id="{F0F5B508-28F0-4C9D-9EE3-F21016A6A5C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914" y="3711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696" name="Oval 2695">
                  <a:extLst>
                    <a:ext uri="{FF2B5EF4-FFF2-40B4-BE49-F238E27FC236}">
                      <a16:creationId xmlns:a16="http://schemas.microsoft.com/office/drawing/2014/main" id="{C4313375-048F-4211-8152-4D2FF5E444B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83" y="3725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697" name="Oval 2696">
                  <a:extLst>
                    <a:ext uri="{FF2B5EF4-FFF2-40B4-BE49-F238E27FC236}">
                      <a16:creationId xmlns:a16="http://schemas.microsoft.com/office/drawing/2014/main" id="{BE4FDD65-195B-4766-A308-C4140CD1411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962" y="3652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698" name="Oval 2697">
                  <a:extLst>
                    <a:ext uri="{FF2B5EF4-FFF2-40B4-BE49-F238E27FC236}">
                      <a16:creationId xmlns:a16="http://schemas.microsoft.com/office/drawing/2014/main" id="{B21F9247-638D-4049-9BA7-FBEE541A127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935" y="360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699" name="Oval 2698">
                  <a:extLst>
                    <a:ext uri="{FF2B5EF4-FFF2-40B4-BE49-F238E27FC236}">
                      <a16:creationId xmlns:a16="http://schemas.microsoft.com/office/drawing/2014/main" id="{9B733EBB-67BF-43C8-81F2-23414AF83FB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87" y="3822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700" name="Oval 2699">
                  <a:extLst>
                    <a:ext uri="{FF2B5EF4-FFF2-40B4-BE49-F238E27FC236}">
                      <a16:creationId xmlns:a16="http://schemas.microsoft.com/office/drawing/2014/main" id="{02217F42-15A6-4A7E-BDCE-72FE2BFCC31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935" y="3822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701" name="Oval 2700">
                  <a:extLst>
                    <a:ext uri="{FF2B5EF4-FFF2-40B4-BE49-F238E27FC236}">
                      <a16:creationId xmlns:a16="http://schemas.microsoft.com/office/drawing/2014/main" id="{3D18B2B8-46C4-455B-8167-D9BE26DDB25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793" y="3782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702" name="Oval 2701">
                  <a:extLst>
                    <a:ext uri="{FF2B5EF4-FFF2-40B4-BE49-F238E27FC236}">
                      <a16:creationId xmlns:a16="http://schemas.microsoft.com/office/drawing/2014/main" id="{4D5E0753-B673-4999-9436-44D363859CB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41" y="3782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703" name="Oval 2702">
                  <a:extLst>
                    <a:ext uri="{FF2B5EF4-FFF2-40B4-BE49-F238E27FC236}">
                      <a16:creationId xmlns:a16="http://schemas.microsoft.com/office/drawing/2014/main" id="{6BBB2B95-E77C-4B9D-8C08-EA851AEA770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19" y="3860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704" name="Oval 2703">
                  <a:extLst>
                    <a:ext uri="{FF2B5EF4-FFF2-40B4-BE49-F238E27FC236}">
                      <a16:creationId xmlns:a16="http://schemas.microsoft.com/office/drawing/2014/main" id="{846D194C-6D90-4337-98AD-F64A7884B57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957" y="380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705" name="Oval 2704">
                  <a:extLst>
                    <a:ext uri="{FF2B5EF4-FFF2-40B4-BE49-F238E27FC236}">
                      <a16:creationId xmlns:a16="http://schemas.microsoft.com/office/drawing/2014/main" id="{B31994BB-16AB-4E3C-929D-2133D4C9880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914" y="3841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706" name="Oval 2705">
                  <a:extLst>
                    <a:ext uri="{FF2B5EF4-FFF2-40B4-BE49-F238E27FC236}">
                      <a16:creationId xmlns:a16="http://schemas.microsoft.com/office/drawing/2014/main" id="{F511658E-86D1-48BE-8DA0-47B0D2F601D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46" y="3692"/>
                  <a:ext cx="40" cy="40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707" name="Oval 2706">
                  <a:extLst>
                    <a:ext uri="{FF2B5EF4-FFF2-40B4-BE49-F238E27FC236}">
                      <a16:creationId xmlns:a16="http://schemas.microsoft.com/office/drawing/2014/main" id="{2A836890-BA50-4D5A-B50B-E33C3272799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008" y="372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708" name="Oval 2707">
                  <a:extLst>
                    <a:ext uri="{FF2B5EF4-FFF2-40B4-BE49-F238E27FC236}">
                      <a16:creationId xmlns:a16="http://schemas.microsoft.com/office/drawing/2014/main" id="{CEED3907-EE8C-4FDC-A393-EEAA3260C5F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935" y="3699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709" name="Oval 2708">
                  <a:extLst>
                    <a:ext uri="{FF2B5EF4-FFF2-40B4-BE49-F238E27FC236}">
                      <a16:creationId xmlns:a16="http://schemas.microsoft.com/office/drawing/2014/main" id="{D1FE41BB-97B5-4C9D-A573-64B7CE7F609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983" y="3699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710" name="Oval 2709">
                  <a:extLst>
                    <a:ext uri="{FF2B5EF4-FFF2-40B4-BE49-F238E27FC236}">
                      <a16:creationId xmlns:a16="http://schemas.microsoft.com/office/drawing/2014/main" id="{812F9A64-2E07-4F69-BA62-30A6C62D61E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41" y="3659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711" name="Oval 2710">
                  <a:extLst>
                    <a:ext uri="{FF2B5EF4-FFF2-40B4-BE49-F238E27FC236}">
                      <a16:creationId xmlns:a16="http://schemas.microsoft.com/office/drawing/2014/main" id="{582757E3-16E3-4EC7-B756-7BF5D65C251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89" y="3659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712" name="Oval 2711">
                  <a:extLst>
                    <a:ext uri="{FF2B5EF4-FFF2-40B4-BE49-F238E27FC236}">
                      <a16:creationId xmlns:a16="http://schemas.microsoft.com/office/drawing/2014/main" id="{44A9CDF5-D70D-4609-B7B6-61949F7B1B3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916" y="378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713" name="Oval 2712">
                  <a:extLst>
                    <a:ext uri="{FF2B5EF4-FFF2-40B4-BE49-F238E27FC236}">
                      <a16:creationId xmlns:a16="http://schemas.microsoft.com/office/drawing/2014/main" id="{AB30B778-9EE7-4B84-BC3C-F9155D89E6C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39" y="3745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714" name="Oval 2713">
                  <a:extLst>
                    <a:ext uri="{FF2B5EF4-FFF2-40B4-BE49-F238E27FC236}">
                      <a16:creationId xmlns:a16="http://schemas.microsoft.com/office/drawing/2014/main" id="{BCC372E5-0CAB-47C8-B1D8-57C784DF5DB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730" y="3763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715" name="Oval 2714">
                  <a:extLst>
                    <a:ext uri="{FF2B5EF4-FFF2-40B4-BE49-F238E27FC236}">
                      <a16:creationId xmlns:a16="http://schemas.microsoft.com/office/drawing/2014/main" id="{3B62C51B-6BA4-4E21-8BE7-B3B388C72DD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962" y="3718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716" name="Oval 2715">
                  <a:extLst>
                    <a:ext uri="{FF2B5EF4-FFF2-40B4-BE49-F238E27FC236}">
                      <a16:creationId xmlns:a16="http://schemas.microsoft.com/office/drawing/2014/main" id="{1C91F638-70FA-488A-8EB8-D95F5493773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935" y="3725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717" name="Oval 2716">
                  <a:extLst>
                    <a:ext uri="{FF2B5EF4-FFF2-40B4-BE49-F238E27FC236}">
                      <a16:creationId xmlns:a16="http://schemas.microsoft.com/office/drawing/2014/main" id="{6BB4A1D7-64BC-4494-9DB1-5206C145BF0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979" y="379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718" name="Freeform 90">
                  <a:extLst>
                    <a:ext uri="{FF2B5EF4-FFF2-40B4-BE49-F238E27FC236}">
                      <a16:creationId xmlns:a16="http://schemas.microsoft.com/office/drawing/2014/main" id="{6B8897B5-6926-462F-8F43-BCF5FCE3FAA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703" y="3573"/>
                  <a:ext cx="147" cy="141"/>
                </a:xfrm>
                <a:custGeom>
                  <a:avLst/>
                  <a:gdLst>
                    <a:gd name="T0" fmla="*/ 147 w 147"/>
                    <a:gd name="T1" fmla="*/ 12 h 141"/>
                    <a:gd name="T2" fmla="*/ 19 w 147"/>
                    <a:gd name="T3" fmla="*/ 141 h 141"/>
                    <a:gd name="T4" fmla="*/ 147 w 147"/>
                    <a:gd name="T5" fmla="*/ 12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7" h="141">
                      <a:moveTo>
                        <a:pt x="147" y="12"/>
                      </a:moveTo>
                      <a:cubicBezTo>
                        <a:pt x="103" y="0"/>
                        <a:pt x="0" y="63"/>
                        <a:pt x="19" y="141"/>
                      </a:cubicBezTo>
                      <a:cubicBezTo>
                        <a:pt x="21" y="64"/>
                        <a:pt x="97" y="19"/>
                        <a:pt x="147" y="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900"/>
                </a:p>
              </p:txBody>
            </p:sp>
          </p:grpSp>
          <p:grpSp>
            <p:nvGrpSpPr>
              <p:cNvPr id="2133" name="Group 2132">
                <a:extLst>
                  <a:ext uri="{FF2B5EF4-FFF2-40B4-BE49-F238E27FC236}">
                    <a16:creationId xmlns:a16="http://schemas.microsoft.com/office/drawing/2014/main" id="{6E341B52-F04E-4C04-B30F-1DD540CC7197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557288" y="5628756"/>
                <a:ext cx="593134" cy="593135"/>
                <a:chOff x="2688" y="3562"/>
                <a:chExt cx="374" cy="374"/>
              </a:xfrm>
            </p:grpSpPr>
            <p:sp>
              <p:nvSpPr>
                <p:cNvPr id="2599" name="Freeform 31">
                  <a:extLst>
                    <a:ext uri="{FF2B5EF4-FFF2-40B4-BE49-F238E27FC236}">
                      <a16:creationId xmlns:a16="http://schemas.microsoft.com/office/drawing/2014/main" id="{AA376C68-40B3-44B3-AF07-D0CED6C0EA4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688" y="3562"/>
                  <a:ext cx="374" cy="374"/>
                </a:xfrm>
                <a:custGeom>
                  <a:avLst/>
                  <a:gdLst>
                    <a:gd name="T0" fmla="*/ 13 w 187"/>
                    <a:gd name="T1" fmla="*/ 114 h 187"/>
                    <a:gd name="T2" fmla="*/ 55 w 187"/>
                    <a:gd name="T3" fmla="*/ 164 h 187"/>
                    <a:gd name="T4" fmla="*/ 167 w 187"/>
                    <a:gd name="T5" fmla="*/ 123 h 187"/>
                    <a:gd name="T6" fmla="*/ 119 w 187"/>
                    <a:gd name="T7" fmla="*/ 10 h 187"/>
                    <a:gd name="T8" fmla="*/ 37 w 187"/>
                    <a:gd name="T9" fmla="*/ 24 h 187"/>
                    <a:gd name="T10" fmla="*/ 13 w 187"/>
                    <a:gd name="T11" fmla="*/ 114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7" h="187">
                      <a:moveTo>
                        <a:pt x="13" y="114"/>
                      </a:moveTo>
                      <a:cubicBezTo>
                        <a:pt x="20" y="139"/>
                        <a:pt x="38" y="156"/>
                        <a:pt x="55" y="164"/>
                      </a:cubicBezTo>
                      <a:cubicBezTo>
                        <a:pt x="78" y="175"/>
                        <a:pt x="146" y="187"/>
                        <a:pt x="167" y="123"/>
                      </a:cubicBezTo>
                      <a:cubicBezTo>
                        <a:pt x="187" y="56"/>
                        <a:pt x="143" y="18"/>
                        <a:pt x="119" y="10"/>
                      </a:cubicBezTo>
                      <a:cubicBezTo>
                        <a:pt x="89" y="0"/>
                        <a:pt x="58" y="4"/>
                        <a:pt x="37" y="24"/>
                      </a:cubicBezTo>
                      <a:cubicBezTo>
                        <a:pt x="17" y="42"/>
                        <a:pt x="0" y="68"/>
                        <a:pt x="13" y="114"/>
                      </a:cubicBezTo>
                    </a:path>
                  </a:pathLst>
                </a:custGeom>
                <a:solidFill>
                  <a:srgbClr val="CC9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900"/>
                </a:p>
              </p:txBody>
            </p:sp>
            <p:sp>
              <p:nvSpPr>
                <p:cNvPr id="2600" name="Freeform 32">
                  <a:extLst>
                    <a:ext uri="{FF2B5EF4-FFF2-40B4-BE49-F238E27FC236}">
                      <a16:creationId xmlns:a16="http://schemas.microsoft.com/office/drawing/2014/main" id="{EE18F833-0C92-4EBB-89A1-0CBF094C112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736" y="3600"/>
                  <a:ext cx="232" cy="288"/>
                </a:xfrm>
                <a:custGeom>
                  <a:avLst/>
                  <a:gdLst>
                    <a:gd name="T0" fmla="*/ 4 w 120"/>
                    <a:gd name="T1" fmla="*/ 54 h 149"/>
                    <a:gd name="T2" fmla="*/ 16 w 120"/>
                    <a:gd name="T3" fmla="*/ 42 h 149"/>
                    <a:gd name="T4" fmla="*/ 34 w 120"/>
                    <a:gd name="T5" fmla="*/ 30 h 149"/>
                    <a:gd name="T6" fmla="*/ 54 w 120"/>
                    <a:gd name="T7" fmla="*/ 26 h 149"/>
                    <a:gd name="T8" fmla="*/ 63 w 120"/>
                    <a:gd name="T9" fmla="*/ 11 h 149"/>
                    <a:gd name="T10" fmla="*/ 83 w 120"/>
                    <a:gd name="T11" fmla="*/ 2 h 149"/>
                    <a:gd name="T12" fmla="*/ 111 w 120"/>
                    <a:gd name="T13" fmla="*/ 9 h 149"/>
                    <a:gd name="T14" fmla="*/ 120 w 120"/>
                    <a:gd name="T15" fmla="*/ 43 h 149"/>
                    <a:gd name="T16" fmla="*/ 106 w 120"/>
                    <a:gd name="T17" fmla="*/ 55 h 149"/>
                    <a:gd name="T18" fmla="*/ 113 w 120"/>
                    <a:gd name="T19" fmla="*/ 76 h 149"/>
                    <a:gd name="T20" fmla="*/ 85 w 120"/>
                    <a:gd name="T21" fmla="*/ 98 h 149"/>
                    <a:gd name="T22" fmla="*/ 89 w 120"/>
                    <a:gd name="T23" fmla="*/ 116 h 149"/>
                    <a:gd name="T24" fmla="*/ 101 w 120"/>
                    <a:gd name="T25" fmla="*/ 123 h 149"/>
                    <a:gd name="T26" fmla="*/ 108 w 120"/>
                    <a:gd name="T27" fmla="*/ 124 h 149"/>
                    <a:gd name="T28" fmla="*/ 115 w 120"/>
                    <a:gd name="T29" fmla="*/ 140 h 149"/>
                    <a:gd name="T30" fmla="*/ 102 w 120"/>
                    <a:gd name="T31" fmla="*/ 142 h 149"/>
                    <a:gd name="T32" fmla="*/ 93 w 120"/>
                    <a:gd name="T33" fmla="*/ 147 h 149"/>
                    <a:gd name="T34" fmla="*/ 82 w 120"/>
                    <a:gd name="T35" fmla="*/ 143 h 149"/>
                    <a:gd name="T36" fmla="*/ 72 w 120"/>
                    <a:gd name="T37" fmla="*/ 120 h 149"/>
                    <a:gd name="T38" fmla="*/ 75 w 120"/>
                    <a:gd name="T39" fmla="*/ 86 h 149"/>
                    <a:gd name="T40" fmla="*/ 106 w 120"/>
                    <a:gd name="T41" fmla="*/ 55 h 149"/>
                    <a:gd name="T42" fmla="*/ 96 w 120"/>
                    <a:gd name="T43" fmla="*/ 42 h 149"/>
                    <a:gd name="T44" fmla="*/ 88 w 120"/>
                    <a:gd name="T45" fmla="*/ 31 h 149"/>
                    <a:gd name="T46" fmla="*/ 74 w 120"/>
                    <a:gd name="T47" fmla="*/ 33 h 149"/>
                    <a:gd name="T48" fmla="*/ 54 w 120"/>
                    <a:gd name="T49" fmla="*/ 27 h 149"/>
                    <a:gd name="T50" fmla="*/ 46 w 120"/>
                    <a:gd name="T51" fmla="*/ 63 h 149"/>
                    <a:gd name="T52" fmla="*/ 32 w 120"/>
                    <a:gd name="T53" fmla="*/ 73 h 149"/>
                    <a:gd name="T54" fmla="*/ 31 w 120"/>
                    <a:gd name="T55" fmla="*/ 97 h 149"/>
                    <a:gd name="T56" fmla="*/ 2 w 120"/>
                    <a:gd name="T57" fmla="*/ 74 h 149"/>
                    <a:gd name="T58" fmla="*/ 4 w 120"/>
                    <a:gd name="T59" fmla="*/ 54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20" h="149">
                      <a:moveTo>
                        <a:pt x="4" y="54"/>
                      </a:moveTo>
                      <a:cubicBezTo>
                        <a:pt x="8" y="46"/>
                        <a:pt x="8" y="55"/>
                        <a:pt x="16" y="42"/>
                      </a:cubicBezTo>
                      <a:cubicBezTo>
                        <a:pt x="22" y="32"/>
                        <a:pt x="27" y="34"/>
                        <a:pt x="34" y="30"/>
                      </a:cubicBezTo>
                      <a:cubicBezTo>
                        <a:pt x="40" y="27"/>
                        <a:pt x="49" y="28"/>
                        <a:pt x="54" y="26"/>
                      </a:cubicBezTo>
                      <a:cubicBezTo>
                        <a:pt x="59" y="24"/>
                        <a:pt x="58" y="14"/>
                        <a:pt x="63" y="11"/>
                      </a:cubicBezTo>
                      <a:cubicBezTo>
                        <a:pt x="68" y="8"/>
                        <a:pt x="75" y="4"/>
                        <a:pt x="83" y="2"/>
                      </a:cubicBezTo>
                      <a:cubicBezTo>
                        <a:pt x="90" y="0"/>
                        <a:pt x="104" y="3"/>
                        <a:pt x="111" y="9"/>
                      </a:cubicBezTo>
                      <a:cubicBezTo>
                        <a:pt x="117" y="15"/>
                        <a:pt x="120" y="36"/>
                        <a:pt x="120" y="43"/>
                      </a:cubicBezTo>
                      <a:cubicBezTo>
                        <a:pt x="119" y="51"/>
                        <a:pt x="108" y="50"/>
                        <a:pt x="106" y="55"/>
                      </a:cubicBezTo>
                      <a:cubicBezTo>
                        <a:pt x="105" y="61"/>
                        <a:pt x="116" y="58"/>
                        <a:pt x="113" y="76"/>
                      </a:cubicBezTo>
                      <a:cubicBezTo>
                        <a:pt x="109" y="95"/>
                        <a:pt x="89" y="92"/>
                        <a:pt x="85" y="98"/>
                      </a:cubicBezTo>
                      <a:cubicBezTo>
                        <a:pt x="81" y="105"/>
                        <a:pt x="86" y="112"/>
                        <a:pt x="89" y="116"/>
                      </a:cubicBezTo>
                      <a:cubicBezTo>
                        <a:pt x="91" y="120"/>
                        <a:pt x="98" y="122"/>
                        <a:pt x="101" y="123"/>
                      </a:cubicBezTo>
                      <a:cubicBezTo>
                        <a:pt x="104" y="124"/>
                        <a:pt x="103" y="122"/>
                        <a:pt x="108" y="124"/>
                      </a:cubicBezTo>
                      <a:cubicBezTo>
                        <a:pt x="113" y="127"/>
                        <a:pt x="116" y="132"/>
                        <a:pt x="115" y="140"/>
                      </a:cubicBezTo>
                      <a:cubicBezTo>
                        <a:pt x="114" y="149"/>
                        <a:pt x="106" y="141"/>
                        <a:pt x="102" y="142"/>
                      </a:cubicBezTo>
                      <a:cubicBezTo>
                        <a:pt x="99" y="144"/>
                        <a:pt x="96" y="147"/>
                        <a:pt x="93" y="147"/>
                      </a:cubicBezTo>
                      <a:cubicBezTo>
                        <a:pt x="90" y="147"/>
                        <a:pt x="86" y="148"/>
                        <a:pt x="82" y="143"/>
                      </a:cubicBezTo>
                      <a:cubicBezTo>
                        <a:pt x="79" y="139"/>
                        <a:pt x="73" y="129"/>
                        <a:pt x="72" y="120"/>
                      </a:cubicBezTo>
                      <a:cubicBezTo>
                        <a:pt x="71" y="110"/>
                        <a:pt x="70" y="97"/>
                        <a:pt x="75" y="86"/>
                      </a:cubicBezTo>
                      <a:cubicBezTo>
                        <a:pt x="81" y="75"/>
                        <a:pt x="104" y="79"/>
                        <a:pt x="106" y="55"/>
                      </a:cubicBezTo>
                      <a:cubicBezTo>
                        <a:pt x="110" y="48"/>
                        <a:pt x="99" y="46"/>
                        <a:pt x="96" y="42"/>
                      </a:cubicBezTo>
                      <a:cubicBezTo>
                        <a:pt x="93" y="38"/>
                        <a:pt x="91" y="32"/>
                        <a:pt x="88" y="31"/>
                      </a:cubicBezTo>
                      <a:cubicBezTo>
                        <a:pt x="84" y="29"/>
                        <a:pt x="80" y="33"/>
                        <a:pt x="74" y="33"/>
                      </a:cubicBezTo>
                      <a:cubicBezTo>
                        <a:pt x="68" y="32"/>
                        <a:pt x="58" y="22"/>
                        <a:pt x="54" y="27"/>
                      </a:cubicBezTo>
                      <a:cubicBezTo>
                        <a:pt x="49" y="32"/>
                        <a:pt x="49" y="55"/>
                        <a:pt x="46" y="63"/>
                      </a:cubicBezTo>
                      <a:cubicBezTo>
                        <a:pt x="42" y="70"/>
                        <a:pt x="35" y="67"/>
                        <a:pt x="32" y="73"/>
                      </a:cubicBezTo>
                      <a:cubicBezTo>
                        <a:pt x="30" y="79"/>
                        <a:pt x="41" y="92"/>
                        <a:pt x="31" y="97"/>
                      </a:cubicBezTo>
                      <a:cubicBezTo>
                        <a:pt x="0" y="111"/>
                        <a:pt x="3" y="69"/>
                        <a:pt x="2" y="74"/>
                      </a:cubicBezTo>
                      <a:cubicBezTo>
                        <a:pt x="2" y="74"/>
                        <a:pt x="2" y="58"/>
                        <a:pt x="4" y="54"/>
                      </a:cubicBezTo>
                    </a:path>
                  </a:pathLst>
                </a:custGeom>
                <a:solidFill>
                  <a:srgbClr val="710E9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900"/>
                </a:p>
              </p:txBody>
            </p:sp>
            <p:sp>
              <p:nvSpPr>
                <p:cNvPr id="2601" name="Oval 2600">
                  <a:extLst>
                    <a:ext uri="{FF2B5EF4-FFF2-40B4-BE49-F238E27FC236}">
                      <a16:creationId xmlns:a16="http://schemas.microsoft.com/office/drawing/2014/main" id="{37DA6E94-1264-4892-89D9-B76902C5420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743" y="3801"/>
                  <a:ext cx="40" cy="40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602" name="Oval 2601">
                  <a:extLst>
                    <a:ext uri="{FF2B5EF4-FFF2-40B4-BE49-F238E27FC236}">
                      <a16:creationId xmlns:a16="http://schemas.microsoft.com/office/drawing/2014/main" id="{960F8287-D61F-43BC-B8B6-B7C99AD0F08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72" y="3799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603" name="Oval 2602">
                  <a:extLst>
                    <a:ext uri="{FF2B5EF4-FFF2-40B4-BE49-F238E27FC236}">
                      <a16:creationId xmlns:a16="http://schemas.microsoft.com/office/drawing/2014/main" id="{15589186-B4A6-4522-853A-1CB2A772E6A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791" y="377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604" name="Oval 2603">
                  <a:extLst>
                    <a:ext uri="{FF2B5EF4-FFF2-40B4-BE49-F238E27FC236}">
                      <a16:creationId xmlns:a16="http://schemas.microsoft.com/office/drawing/2014/main" id="{246FD12C-E1D6-497D-A983-D09A4D85B45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39" y="377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605" name="Oval 2604">
                  <a:extLst>
                    <a:ext uri="{FF2B5EF4-FFF2-40B4-BE49-F238E27FC236}">
                      <a16:creationId xmlns:a16="http://schemas.microsoft.com/office/drawing/2014/main" id="{4915BA00-627B-40DF-B21E-F1DCF18BB2A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935" y="377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606" name="Oval 2605">
                  <a:extLst>
                    <a:ext uri="{FF2B5EF4-FFF2-40B4-BE49-F238E27FC236}">
                      <a16:creationId xmlns:a16="http://schemas.microsoft.com/office/drawing/2014/main" id="{F6F49F39-63C0-45D3-990E-2B77C6F7AA3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727" y="3728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607" name="Oval 2606">
                  <a:extLst>
                    <a:ext uri="{FF2B5EF4-FFF2-40B4-BE49-F238E27FC236}">
                      <a16:creationId xmlns:a16="http://schemas.microsoft.com/office/drawing/2014/main" id="{7C0416FF-93DE-4C71-8B66-403B2185165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87" y="377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608" name="Oval 2607">
                  <a:extLst>
                    <a:ext uri="{FF2B5EF4-FFF2-40B4-BE49-F238E27FC236}">
                      <a16:creationId xmlns:a16="http://schemas.microsoft.com/office/drawing/2014/main" id="{502A86F5-8224-4856-AC91-A417E19AD6D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04" y="3827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609" name="Oval 2608">
                  <a:extLst>
                    <a:ext uri="{FF2B5EF4-FFF2-40B4-BE49-F238E27FC236}">
                      <a16:creationId xmlns:a16="http://schemas.microsoft.com/office/drawing/2014/main" id="{5509DBAE-F0A8-4B5C-8559-5C9B96919B2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944" y="3829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610" name="Oval 2609">
                  <a:extLst>
                    <a:ext uri="{FF2B5EF4-FFF2-40B4-BE49-F238E27FC236}">
                      <a16:creationId xmlns:a16="http://schemas.microsoft.com/office/drawing/2014/main" id="{06B07A56-E0C4-4220-8037-6970792A2AD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959" y="380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611" name="Oval 2610">
                  <a:extLst>
                    <a:ext uri="{FF2B5EF4-FFF2-40B4-BE49-F238E27FC236}">
                      <a16:creationId xmlns:a16="http://schemas.microsoft.com/office/drawing/2014/main" id="{7B6B8315-60C6-4231-BC21-6501ADAD76E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61" y="3756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612" name="Oval 2611">
                  <a:extLst>
                    <a:ext uri="{FF2B5EF4-FFF2-40B4-BE49-F238E27FC236}">
                      <a16:creationId xmlns:a16="http://schemas.microsoft.com/office/drawing/2014/main" id="{C746D862-3928-498A-B65C-AF7E345248E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00" y="3734"/>
                  <a:ext cx="40" cy="40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613" name="Oval 2612">
                  <a:extLst>
                    <a:ext uri="{FF2B5EF4-FFF2-40B4-BE49-F238E27FC236}">
                      <a16:creationId xmlns:a16="http://schemas.microsoft.com/office/drawing/2014/main" id="{67801B07-ADCF-4FD3-B98E-53E6BFE2886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18" y="3793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614" name="Oval 2613">
                  <a:extLst>
                    <a:ext uri="{FF2B5EF4-FFF2-40B4-BE49-F238E27FC236}">
                      <a16:creationId xmlns:a16="http://schemas.microsoft.com/office/drawing/2014/main" id="{A77B562F-52C5-42E9-AD42-52E79CE5CCB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971" y="3759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615" name="Oval 2614">
                  <a:extLst>
                    <a:ext uri="{FF2B5EF4-FFF2-40B4-BE49-F238E27FC236}">
                      <a16:creationId xmlns:a16="http://schemas.microsoft.com/office/drawing/2014/main" id="{F888B01B-BD0C-436F-8753-588ABE2C6B9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66" y="3855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616" name="Oval 2615">
                  <a:extLst>
                    <a:ext uri="{FF2B5EF4-FFF2-40B4-BE49-F238E27FC236}">
                      <a16:creationId xmlns:a16="http://schemas.microsoft.com/office/drawing/2014/main" id="{3B066F2A-988A-4EE6-A816-E067D155B71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35" y="383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617" name="Oval 2616">
                  <a:extLst>
                    <a:ext uri="{FF2B5EF4-FFF2-40B4-BE49-F238E27FC236}">
                      <a16:creationId xmlns:a16="http://schemas.microsoft.com/office/drawing/2014/main" id="{3C6909DF-046C-4C0E-9233-ED95328EEA2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914" y="3796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618" name="Oval 2617">
                  <a:extLst>
                    <a:ext uri="{FF2B5EF4-FFF2-40B4-BE49-F238E27FC236}">
                      <a16:creationId xmlns:a16="http://schemas.microsoft.com/office/drawing/2014/main" id="{FD81108C-8748-4945-85A9-97CDB230881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779" y="3683"/>
                  <a:ext cx="40" cy="40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619" name="Oval 2618">
                  <a:extLst>
                    <a:ext uri="{FF2B5EF4-FFF2-40B4-BE49-F238E27FC236}">
                      <a16:creationId xmlns:a16="http://schemas.microsoft.com/office/drawing/2014/main" id="{BF2C2DD5-D607-4B64-A9AE-E3091843093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743" y="3630"/>
                  <a:ext cx="40" cy="40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620" name="Oval 2619">
                  <a:extLst>
                    <a:ext uri="{FF2B5EF4-FFF2-40B4-BE49-F238E27FC236}">
                      <a16:creationId xmlns:a16="http://schemas.microsoft.com/office/drawing/2014/main" id="{DB372292-5A0D-4AC3-A67D-49D8A28D231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920" y="3655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621" name="Oval 2620">
                  <a:extLst>
                    <a:ext uri="{FF2B5EF4-FFF2-40B4-BE49-F238E27FC236}">
                      <a16:creationId xmlns:a16="http://schemas.microsoft.com/office/drawing/2014/main" id="{DD085E0C-D4EC-4ED8-81AD-BC30DFFE9DB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39" y="3630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622" name="Oval 2621">
                  <a:extLst>
                    <a:ext uri="{FF2B5EF4-FFF2-40B4-BE49-F238E27FC236}">
                      <a16:creationId xmlns:a16="http://schemas.microsoft.com/office/drawing/2014/main" id="{351C7A3A-9B00-4425-8667-D8FC0378BB5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87" y="3630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623" name="Oval 2622">
                  <a:extLst>
                    <a:ext uri="{FF2B5EF4-FFF2-40B4-BE49-F238E27FC236}">
                      <a16:creationId xmlns:a16="http://schemas.microsoft.com/office/drawing/2014/main" id="{20B3D2F0-1846-4409-825C-CFCDD989798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966" y="362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624" name="Oval 2623">
                  <a:extLst>
                    <a:ext uri="{FF2B5EF4-FFF2-40B4-BE49-F238E27FC236}">
                      <a16:creationId xmlns:a16="http://schemas.microsoft.com/office/drawing/2014/main" id="{AFA09604-6306-4A55-AC80-57AE15DED19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793" y="3638"/>
                  <a:ext cx="40" cy="40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625" name="Oval 2624">
                  <a:extLst>
                    <a:ext uri="{FF2B5EF4-FFF2-40B4-BE49-F238E27FC236}">
                      <a16:creationId xmlns:a16="http://schemas.microsoft.com/office/drawing/2014/main" id="{E1CF4109-A5D6-4EC1-8E2A-037787D2CCD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96" y="3587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626" name="Oval 2625">
                  <a:extLst>
                    <a:ext uri="{FF2B5EF4-FFF2-40B4-BE49-F238E27FC236}">
                      <a16:creationId xmlns:a16="http://schemas.microsoft.com/office/drawing/2014/main" id="{6A24642B-0445-4350-954F-3C5BCEE7AB6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793" y="3590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627" name="Oval 2626">
                  <a:extLst>
                    <a:ext uri="{FF2B5EF4-FFF2-40B4-BE49-F238E27FC236}">
                      <a16:creationId xmlns:a16="http://schemas.microsoft.com/office/drawing/2014/main" id="{6A3628FF-9E7A-4DC4-9C04-BF878AD1D9B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935" y="3630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628" name="Oval 2627">
                  <a:extLst>
                    <a:ext uri="{FF2B5EF4-FFF2-40B4-BE49-F238E27FC236}">
                      <a16:creationId xmlns:a16="http://schemas.microsoft.com/office/drawing/2014/main" id="{AD1CA970-EA20-4187-BFC3-DA8785EE0A7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20" y="3715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629" name="Oval 2628">
                  <a:extLst>
                    <a:ext uri="{FF2B5EF4-FFF2-40B4-BE49-F238E27FC236}">
                      <a16:creationId xmlns:a16="http://schemas.microsoft.com/office/drawing/2014/main" id="{411019A4-7DFF-4B0C-988E-F5DB293E3CE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743" y="3676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630" name="Oval 2629">
                  <a:extLst>
                    <a:ext uri="{FF2B5EF4-FFF2-40B4-BE49-F238E27FC236}">
                      <a16:creationId xmlns:a16="http://schemas.microsoft.com/office/drawing/2014/main" id="{130EBB30-2762-496F-8B22-7F5CA6DDD03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992" y="3685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631" name="Oval 2630">
                  <a:extLst>
                    <a:ext uri="{FF2B5EF4-FFF2-40B4-BE49-F238E27FC236}">
                      <a16:creationId xmlns:a16="http://schemas.microsoft.com/office/drawing/2014/main" id="{CFF068A9-D105-4AD9-ABE8-8D58D844E8F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992" y="3657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632" name="Oval 2631">
                  <a:extLst>
                    <a:ext uri="{FF2B5EF4-FFF2-40B4-BE49-F238E27FC236}">
                      <a16:creationId xmlns:a16="http://schemas.microsoft.com/office/drawing/2014/main" id="{B59FF1FC-E5E5-4379-ABDC-7E85D2A8CB9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909" y="3612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633" name="Oval 2632">
                  <a:extLst>
                    <a:ext uri="{FF2B5EF4-FFF2-40B4-BE49-F238E27FC236}">
                      <a16:creationId xmlns:a16="http://schemas.microsoft.com/office/drawing/2014/main" id="{C112F7A7-E232-4A64-A600-3DDA16293D5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48" y="3590"/>
                  <a:ext cx="40" cy="40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634" name="Oval 2633">
                  <a:extLst>
                    <a:ext uri="{FF2B5EF4-FFF2-40B4-BE49-F238E27FC236}">
                      <a16:creationId xmlns:a16="http://schemas.microsoft.com/office/drawing/2014/main" id="{FCA06A70-996F-401B-984F-296FD29ADF9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66" y="3649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635" name="Oval 2634">
                  <a:extLst>
                    <a:ext uri="{FF2B5EF4-FFF2-40B4-BE49-F238E27FC236}">
                      <a16:creationId xmlns:a16="http://schemas.microsoft.com/office/drawing/2014/main" id="{23290824-5116-464D-942D-ABC56C59985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914" y="3711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636" name="Oval 2635">
                  <a:extLst>
                    <a:ext uri="{FF2B5EF4-FFF2-40B4-BE49-F238E27FC236}">
                      <a16:creationId xmlns:a16="http://schemas.microsoft.com/office/drawing/2014/main" id="{70683D9A-4F66-4CE8-B3B7-26CD91F661C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83" y="3725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637" name="Oval 2636">
                  <a:extLst>
                    <a:ext uri="{FF2B5EF4-FFF2-40B4-BE49-F238E27FC236}">
                      <a16:creationId xmlns:a16="http://schemas.microsoft.com/office/drawing/2014/main" id="{0E749F2B-A31B-4EB9-BDF7-AF8157D9AF3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962" y="3652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638" name="Oval 2637">
                  <a:extLst>
                    <a:ext uri="{FF2B5EF4-FFF2-40B4-BE49-F238E27FC236}">
                      <a16:creationId xmlns:a16="http://schemas.microsoft.com/office/drawing/2014/main" id="{B4D31E14-436B-4F28-B09A-79F1263DC46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935" y="360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639" name="Oval 2638">
                  <a:extLst>
                    <a:ext uri="{FF2B5EF4-FFF2-40B4-BE49-F238E27FC236}">
                      <a16:creationId xmlns:a16="http://schemas.microsoft.com/office/drawing/2014/main" id="{77A0D1CC-6A25-402F-B27D-B24A2CFB29D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87" y="3822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640" name="Oval 2639">
                  <a:extLst>
                    <a:ext uri="{FF2B5EF4-FFF2-40B4-BE49-F238E27FC236}">
                      <a16:creationId xmlns:a16="http://schemas.microsoft.com/office/drawing/2014/main" id="{D3BE77CC-683C-40BA-A409-7D635CD2E0D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935" y="3822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641" name="Oval 2640">
                  <a:extLst>
                    <a:ext uri="{FF2B5EF4-FFF2-40B4-BE49-F238E27FC236}">
                      <a16:creationId xmlns:a16="http://schemas.microsoft.com/office/drawing/2014/main" id="{FED47500-E2D7-4EBF-8E56-3D40D4C3C92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793" y="3782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642" name="Oval 2641">
                  <a:extLst>
                    <a:ext uri="{FF2B5EF4-FFF2-40B4-BE49-F238E27FC236}">
                      <a16:creationId xmlns:a16="http://schemas.microsoft.com/office/drawing/2014/main" id="{020E29F5-E402-4D25-A28E-F94E1A52A9E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41" y="3782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643" name="Oval 2642">
                  <a:extLst>
                    <a:ext uri="{FF2B5EF4-FFF2-40B4-BE49-F238E27FC236}">
                      <a16:creationId xmlns:a16="http://schemas.microsoft.com/office/drawing/2014/main" id="{47DB8927-17DA-48F8-A9C6-55F15991D81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19" y="3860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644" name="Oval 2643">
                  <a:extLst>
                    <a:ext uri="{FF2B5EF4-FFF2-40B4-BE49-F238E27FC236}">
                      <a16:creationId xmlns:a16="http://schemas.microsoft.com/office/drawing/2014/main" id="{85454C5A-8E20-4361-8610-9B78B23B563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957" y="380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645" name="Oval 2644">
                  <a:extLst>
                    <a:ext uri="{FF2B5EF4-FFF2-40B4-BE49-F238E27FC236}">
                      <a16:creationId xmlns:a16="http://schemas.microsoft.com/office/drawing/2014/main" id="{DEB71873-9AAA-4E3A-A783-9DE90918729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914" y="3841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646" name="Oval 2645">
                  <a:extLst>
                    <a:ext uri="{FF2B5EF4-FFF2-40B4-BE49-F238E27FC236}">
                      <a16:creationId xmlns:a16="http://schemas.microsoft.com/office/drawing/2014/main" id="{2EEEA2F7-9D6A-4AFB-96A8-EFE574A5788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46" y="3692"/>
                  <a:ext cx="40" cy="40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647" name="Oval 2646">
                  <a:extLst>
                    <a:ext uri="{FF2B5EF4-FFF2-40B4-BE49-F238E27FC236}">
                      <a16:creationId xmlns:a16="http://schemas.microsoft.com/office/drawing/2014/main" id="{7B9132C9-006A-4382-A2A5-3C31FC23114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008" y="372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648" name="Oval 2647">
                  <a:extLst>
                    <a:ext uri="{FF2B5EF4-FFF2-40B4-BE49-F238E27FC236}">
                      <a16:creationId xmlns:a16="http://schemas.microsoft.com/office/drawing/2014/main" id="{EEA308FD-C0D1-42C4-8C1D-BC0572C4702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935" y="3699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649" name="Oval 2648">
                  <a:extLst>
                    <a:ext uri="{FF2B5EF4-FFF2-40B4-BE49-F238E27FC236}">
                      <a16:creationId xmlns:a16="http://schemas.microsoft.com/office/drawing/2014/main" id="{4877F654-F8B9-4EDC-A1F1-0F569464491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983" y="3699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650" name="Oval 2649">
                  <a:extLst>
                    <a:ext uri="{FF2B5EF4-FFF2-40B4-BE49-F238E27FC236}">
                      <a16:creationId xmlns:a16="http://schemas.microsoft.com/office/drawing/2014/main" id="{BE744FED-F3CC-4710-868C-85C4CB796C4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41" y="3659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651" name="Oval 2650">
                  <a:extLst>
                    <a:ext uri="{FF2B5EF4-FFF2-40B4-BE49-F238E27FC236}">
                      <a16:creationId xmlns:a16="http://schemas.microsoft.com/office/drawing/2014/main" id="{52987769-08A0-43F6-904B-00D3BC9F7A6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89" y="3659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652" name="Oval 2651">
                  <a:extLst>
                    <a:ext uri="{FF2B5EF4-FFF2-40B4-BE49-F238E27FC236}">
                      <a16:creationId xmlns:a16="http://schemas.microsoft.com/office/drawing/2014/main" id="{D56BBF74-9033-405E-9550-034DA643F3E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916" y="378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653" name="Oval 2652">
                  <a:extLst>
                    <a:ext uri="{FF2B5EF4-FFF2-40B4-BE49-F238E27FC236}">
                      <a16:creationId xmlns:a16="http://schemas.microsoft.com/office/drawing/2014/main" id="{7A55BEE7-2461-4A1D-B37D-B955B3A64FC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39" y="3745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654" name="Oval 2653">
                  <a:extLst>
                    <a:ext uri="{FF2B5EF4-FFF2-40B4-BE49-F238E27FC236}">
                      <a16:creationId xmlns:a16="http://schemas.microsoft.com/office/drawing/2014/main" id="{5EDAD2F8-2780-44A9-9506-49917E2A536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730" y="3763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655" name="Oval 2654">
                  <a:extLst>
                    <a:ext uri="{FF2B5EF4-FFF2-40B4-BE49-F238E27FC236}">
                      <a16:creationId xmlns:a16="http://schemas.microsoft.com/office/drawing/2014/main" id="{8A58771D-633B-4728-A893-EA20E9451EF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962" y="3718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656" name="Oval 2655">
                  <a:extLst>
                    <a:ext uri="{FF2B5EF4-FFF2-40B4-BE49-F238E27FC236}">
                      <a16:creationId xmlns:a16="http://schemas.microsoft.com/office/drawing/2014/main" id="{03E5AA4C-922C-43F1-A1E5-2E3752B3243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935" y="3725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657" name="Oval 2656">
                  <a:extLst>
                    <a:ext uri="{FF2B5EF4-FFF2-40B4-BE49-F238E27FC236}">
                      <a16:creationId xmlns:a16="http://schemas.microsoft.com/office/drawing/2014/main" id="{A6A05B08-88E5-4DF0-B524-2F3ED799D35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979" y="3794"/>
                  <a:ext cx="23" cy="23"/>
                </a:xfrm>
                <a:prstGeom prst="ellipse">
                  <a:avLst/>
                </a:prstGeom>
                <a:solidFill>
                  <a:srgbClr val="CC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658" name="Freeform 90">
                  <a:extLst>
                    <a:ext uri="{FF2B5EF4-FFF2-40B4-BE49-F238E27FC236}">
                      <a16:creationId xmlns:a16="http://schemas.microsoft.com/office/drawing/2014/main" id="{5BC67E91-B4E5-44DE-A170-16323C72505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703" y="3573"/>
                  <a:ext cx="147" cy="141"/>
                </a:xfrm>
                <a:custGeom>
                  <a:avLst/>
                  <a:gdLst>
                    <a:gd name="T0" fmla="*/ 147 w 147"/>
                    <a:gd name="T1" fmla="*/ 12 h 141"/>
                    <a:gd name="T2" fmla="*/ 19 w 147"/>
                    <a:gd name="T3" fmla="*/ 141 h 141"/>
                    <a:gd name="T4" fmla="*/ 147 w 147"/>
                    <a:gd name="T5" fmla="*/ 12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7" h="141">
                      <a:moveTo>
                        <a:pt x="147" y="12"/>
                      </a:moveTo>
                      <a:cubicBezTo>
                        <a:pt x="103" y="0"/>
                        <a:pt x="0" y="63"/>
                        <a:pt x="19" y="141"/>
                      </a:cubicBezTo>
                      <a:cubicBezTo>
                        <a:pt x="21" y="64"/>
                        <a:pt x="97" y="19"/>
                        <a:pt x="147" y="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900"/>
                </a:p>
              </p:txBody>
            </p:sp>
          </p:grpSp>
          <p:grpSp>
            <p:nvGrpSpPr>
              <p:cNvPr id="2134" name="Group 2133">
                <a:extLst>
                  <a:ext uri="{FF2B5EF4-FFF2-40B4-BE49-F238E27FC236}">
                    <a16:creationId xmlns:a16="http://schemas.microsoft.com/office/drawing/2014/main" id="{56194977-6ABD-4226-96AD-B5F4A32C8FE9}"/>
                  </a:ext>
                </a:extLst>
              </p:cNvPr>
              <p:cNvGrpSpPr/>
              <p:nvPr/>
            </p:nvGrpSpPr>
            <p:grpSpPr>
              <a:xfrm>
                <a:off x="2255188" y="5300037"/>
                <a:ext cx="587155" cy="593133"/>
                <a:chOff x="3771092" y="596012"/>
                <a:chExt cx="959964" cy="959964"/>
              </a:xfrm>
            </p:grpSpPr>
            <p:grpSp>
              <p:nvGrpSpPr>
                <p:cNvPr id="2511" name="Group 2">
                  <a:extLst>
                    <a:ext uri="{FF2B5EF4-FFF2-40B4-BE49-F238E27FC236}">
                      <a16:creationId xmlns:a16="http://schemas.microsoft.com/office/drawing/2014/main" id="{F1BE95A5-02AF-437C-92FD-203134793CB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3771092" y="596012"/>
                  <a:ext cx="959964" cy="959964"/>
                  <a:chOff x="2688" y="3562"/>
                  <a:chExt cx="374" cy="374"/>
                </a:xfrm>
              </p:grpSpPr>
              <p:sp>
                <p:nvSpPr>
                  <p:cNvPr id="2539" name="Freeform 3">
                    <a:extLst>
                      <a:ext uri="{FF2B5EF4-FFF2-40B4-BE49-F238E27FC236}">
                        <a16:creationId xmlns:a16="http://schemas.microsoft.com/office/drawing/2014/main" id="{7C1311D6-C97F-4862-860B-C473C9F4FE2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688" y="3562"/>
                    <a:ext cx="374" cy="374"/>
                  </a:xfrm>
                  <a:custGeom>
                    <a:avLst/>
                    <a:gdLst>
                      <a:gd name="T0" fmla="*/ 13 w 187"/>
                      <a:gd name="T1" fmla="*/ 114 h 187"/>
                      <a:gd name="T2" fmla="*/ 55 w 187"/>
                      <a:gd name="T3" fmla="*/ 164 h 187"/>
                      <a:gd name="T4" fmla="*/ 167 w 187"/>
                      <a:gd name="T5" fmla="*/ 123 h 187"/>
                      <a:gd name="T6" fmla="*/ 119 w 187"/>
                      <a:gd name="T7" fmla="*/ 10 h 187"/>
                      <a:gd name="T8" fmla="*/ 37 w 187"/>
                      <a:gd name="T9" fmla="*/ 24 h 187"/>
                      <a:gd name="T10" fmla="*/ 13 w 187"/>
                      <a:gd name="T11" fmla="*/ 114 h 1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87" h="187">
                        <a:moveTo>
                          <a:pt x="13" y="114"/>
                        </a:moveTo>
                        <a:cubicBezTo>
                          <a:pt x="20" y="139"/>
                          <a:pt x="38" y="156"/>
                          <a:pt x="55" y="164"/>
                        </a:cubicBezTo>
                        <a:cubicBezTo>
                          <a:pt x="78" y="175"/>
                          <a:pt x="146" y="187"/>
                          <a:pt x="167" y="123"/>
                        </a:cubicBezTo>
                        <a:cubicBezTo>
                          <a:pt x="187" y="56"/>
                          <a:pt x="143" y="18"/>
                          <a:pt x="119" y="10"/>
                        </a:cubicBezTo>
                        <a:cubicBezTo>
                          <a:pt x="89" y="0"/>
                          <a:pt x="58" y="4"/>
                          <a:pt x="37" y="24"/>
                        </a:cubicBezTo>
                        <a:cubicBezTo>
                          <a:pt x="17" y="42"/>
                          <a:pt x="0" y="68"/>
                          <a:pt x="13" y="114"/>
                        </a:cubicBezTo>
                      </a:path>
                    </a:pathLst>
                  </a:cu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  <p:sp>
                <p:nvSpPr>
                  <p:cNvPr id="2540" name="Freeform 4">
                    <a:extLst>
                      <a:ext uri="{FF2B5EF4-FFF2-40B4-BE49-F238E27FC236}">
                        <a16:creationId xmlns:a16="http://schemas.microsoft.com/office/drawing/2014/main" id="{BA9A792D-86F8-468C-A3D7-5B11AFEE4EE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736" y="3600"/>
                    <a:ext cx="232" cy="288"/>
                  </a:xfrm>
                  <a:custGeom>
                    <a:avLst/>
                    <a:gdLst>
                      <a:gd name="T0" fmla="*/ 4 w 120"/>
                      <a:gd name="T1" fmla="*/ 54 h 149"/>
                      <a:gd name="T2" fmla="*/ 16 w 120"/>
                      <a:gd name="T3" fmla="*/ 42 h 149"/>
                      <a:gd name="T4" fmla="*/ 34 w 120"/>
                      <a:gd name="T5" fmla="*/ 30 h 149"/>
                      <a:gd name="T6" fmla="*/ 54 w 120"/>
                      <a:gd name="T7" fmla="*/ 26 h 149"/>
                      <a:gd name="T8" fmla="*/ 63 w 120"/>
                      <a:gd name="T9" fmla="*/ 11 h 149"/>
                      <a:gd name="T10" fmla="*/ 83 w 120"/>
                      <a:gd name="T11" fmla="*/ 2 h 149"/>
                      <a:gd name="T12" fmla="*/ 111 w 120"/>
                      <a:gd name="T13" fmla="*/ 9 h 149"/>
                      <a:gd name="T14" fmla="*/ 120 w 120"/>
                      <a:gd name="T15" fmla="*/ 43 h 149"/>
                      <a:gd name="T16" fmla="*/ 106 w 120"/>
                      <a:gd name="T17" fmla="*/ 55 h 149"/>
                      <a:gd name="T18" fmla="*/ 113 w 120"/>
                      <a:gd name="T19" fmla="*/ 76 h 149"/>
                      <a:gd name="T20" fmla="*/ 85 w 120"/>
                      <a:gd name="T21" fmla="*/ 98 h 149"/>
                      <a:gd name="T22" fmla="*/ 89 w 120"/>
                      <a:gd name="T23" fmla="*/ 116 h 149"/>
                      <a:gd name="T24" fmla="*/ 101 w 120"/>
                      <a:gd name="T25" fmla="*/ 123 h 149"/>
                      <a:gd name="T26" fmla="*/ 108 w 120"/>
                      <a:gd name="T27" fmla="*/ 124 h 149"/>
                      <a:gd name="T28" fmla="*/ 115 w 120"/>
                      <a:gd name="T29" fmla="*/ 140 h 149"/>
                      <a:gd name="T30" fmla="*/ 102 w 120"/>
                      <a:gd name="T31" fmla="*/ 142 h 149"/>
                      <a:gd name="T32" fmla="*/ 93 w 120"/>
                      <a:gd name="T33" fmla="*/ 147 h 149"/>
                      <a:gd name="T34" fmla="*/ 82 w 120"/>
                      <a:gd name="T35" fmla="*/ 143 h 149"/>
                      <a:gd name="T36" fmla="*/ 72 w 120"/>
                      <a:gd name="T37" fmla="*/ 120 h 149"/>
                      <a:gd name="T38" fmla="*/ 75 w 120"/>
                      <a:gd name="T39" fmla="*/ 86 h 149"/>
                      <a:gd name="T40" fmla="*/ 106 w 120"/>
                      <a:gd name="T41" fmla="*/ 55 h 149"/>
                      <a:gd name="T42" fmla="*/ 96 w 120"/>
                      <a:gd name="T43" fmla="*/ 42 h 149"/>
                      <a:gd name="T44" fmla="*/ 88 w 120"/>
                      <a:gd name="T45" fmla="*/ 31 h 149"/>
                      <a:gd name="T46" fmla="*/ 74 w 120"/>
                      <a:gd name="T47" fmla="*/ 33 h 149"/>
                      <a:gd name="T48" fmla="*/ 54 w 120"/>
                      <a:gd name="T49" fmla="*/ 27 h 149"/>
                      <a:gd name="T50" fmla="*/ 46 w 120"/>
                      <a:gd name="T51" fmla="*/ 63 h 149"/>
                      <a:gd name="T52" fmla="*/ 32 w 120"/>
                      <a:gd name="T53" fmla="*/ 73 h 149"/>
                      <a:gd name="T54" fmla="*/ 31 w 120"/>
                      <a:gd name="T55" fmla="*/ 97 h 149"/>
                      <a:gd name="T56" fmla="*/ 2 w 120"/>
                      <a:gd name="T57" fmla="*/ 74 h 149"/>
                      <a:gd name="T58" fmla="*/ 4 w 120"/>
                      <a:gd name="T59" fmla="*/ 54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120" h="149">
                        <a:moveTo>
                          <a:pt x="4" y="54"/>
                        </a:moveTo>
                        <a:cubicBezTo>
                          <a:pt x="8" y="46"/>
                          <a:pt x="8" y="55"/>
                          <a:pt x="16" y="42"/>
                        </a:cubicBezTo>
                        <a:cubicBezTo>
                          <a:pt x="22" y="32"/>
                          <a:pt x="27" y="34"/>
                          <a:pt x="34" y="30"/>
                        </a:cubicBezTo>
                        <a:cubicBezTo>
                          <a:pt x="40" y="27"/>
                          <a:pt x="49" y="28"/>
                          <a:pt x="54" y="26"/>
                        </a:cubicBezTo>
                        <a:cubicBezTo>
                          <a:pt x="59" y="24"/>
                          <a:pt x="58" y="14"/>
                          <a:pt x="63" y="11"/>
                        </a:cubicBezTo>
                        <a:cubicBezTo>
                          <a:pt x="68" y="8"/>
                          <a:pt x="75" y="4"/>
                          <a:pt x="83" y="2"/>
                        </a:cubicBezTo>
                        <a:cubicBezTo>
                          <a:pt x="90" y="0"/>
                          <a:pt x="104" y="3"/>
                          <a:pt x="111" y="9"/>
                        </a:cubicBezTo>
                        <a:cubicBezTo>
                          <a:pt x="117" y="15"/>
                          <a:pt x="120" y="36"/>
                          <a:pt x="120" y="43"/>
                        </a:cubicBezTo>
                        <a:cubicBezTo>
                          <a:pt x="119" y="51"/>
                          <a:pt x="108" y="50"/>
                          <a:pt x="106" y="55"/>
                        </a:cubicBezTo>
                        <a:cubicBezTo>
                          <a:pt x="105" y="61"/>
                          <a:pt x="116" y="58"/>
                          <a:pt x="113" y="76"/>
                        </a:cubicBezTo>
                        <a:cubicBezTo>
                          <a:pt x="109" y="95"/>
                          <a:pt x="89" y="92"/>
                          <a:pt x="85" y="98"/>
                        </a:cubicBezTo>
                        <a:cubicBezTo>
                          <a:pt x="81" y="105"/>
                          <a:pt x="86" y="112"/>
                          <a:pt x="89" y="116"/>
                        </a:cubicBezTo>
                        <a:cubicBezTo>
                          <a:pt x="91" y="120"/>
                          <a:pt x="98" y="122"/>
                          <a:pt x="101" y="123"/>
                        </a:cubicBezTo>
                        <a:cubicBezTo>
                          <a:pt x="104" y="124"/>
                          <a:pt x="103" y="122"/>
                          <a:pt x="108" y="124"/>
                        </a:cubicBezTo>
                        <a:cubicBezTo>
                          <a:pt x="113" y="127"/>
                          <a:pt x="116" y="132"/>
                          <a:pt x="115" y="140"/>
                        </a:cubicBezTo>
                        <a:cubicBezTo>
                          <a:pt x="114" y="149"/>
                          <a:pt x="106" y="141"/>
                          <a:pt x="102" y="142"/>
                        </a:cubicBezTo>
                        <a:cubicBezTo>
                          <a:pt x="99" y="144"/>
                          <a:pt x="96" y="147"/>
                          <a:pt x="93" y="147"/>
                        </a:cubicBezTo>
                        <a:cubicBezTo>
                          <a:pt x="90" y="147"/>
                          <a:pt x="86" y="148"/>
                          <a:pt x="82" y="143"/>
                        </a:cubicBezTo>
                        <a:cubicBezTo>
                          <a:pt x="79" y="139"/>
                          <a:pt x="73" y="129"/>
                          <a:pt x="72" y="120"/>
                        </a:cubicBezTo>
                        <a:cubicBezTo>
                          <a:pt x="71" y="110"/>
                          <a:pt x="70" y="97"/>
                          <a:pt x="75" y="86"/>
                        </a:cubicBezTo>
                        <a:cubicBezTo>
                          <a:pt x="81" y="75"/>
                          <a:pt x="104" y="79"/>
                          <a:pt x="106" y="55"/>
                        </a:cubicBezTo>
                        <a:cubicBezTo>
                          <a:pt x="110" y="48"/>
                          <a:pt x="99" y="46"/>
                          <a:pt x="96" y="42"/>
                        </a:cubicBezTo>
                        <a:cubicBezTo>
                          <a:pt x="93" y="38"/>
                          <a:pt x="91" y="32"/>
                          <a:pt x="88" y="31"/>
                        </a:cubicBezTo>
                        <a:cubicBezTo>
                          <a:pt x="84" y="29"/>
                          <a:pt x="80" y="33"/>
                          <a:pt x="74" y="33"/>
                        </a:cubicBezTo>
                        <a:cubicBezTo>
                          <a:pt x="68" y="32"/>
                          <a:pt x="58" y="22"/>
                          <a:pt x="54" y="27"/>
                        </a:cubicBezTo>
                        <a:cubicBezTo>
                          <a:pt x="49" y="32"/>
                          <a:pt x="49" y="55"/>
                          <a:pt x="46" y="63"/>
                        </a:cubicBezTo>
                        <a:cubicBezTo>
                          <a:pt x="42" y="70"/>
                          <a:pt x="35" y="67"/>
                          <a:pt x="32" y="73"/>
                        </a:cubicBezTo>
                        <a:cubicBezTo>
                          <a:pt x="30" y="79"/>
                          <a:pt x="41" y="92"/>
                          <a:pt x="31" y="97"/>
                        </a:cubicBezTo>
                        <a:cubicBezTo>
                          <a:pt x="0" y="111"/>
                          <a:pt x="3" y="69"/>
                          <a:pt x="2" y="74"/>
                        </a:cubicBezTo>
                        <a:cubicBezTo>
                          <a:pt x="2" y="74"/>
                          <a:pt x="2" y="58"/>
                          <a:pt x="4" y="54"/>
                        </a:cubicBezTo>
                      </a:path>
                    </a:pathLst>
                  </a:custGeom>
                  <a:solidFill>
                    <a:srgbClr val="710E9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  <p:sp>
                <p:nvSpPr>
                  <p:cNvPr id="2541" name="Oval 5">
                    <a:extLst>
                      <a:ext uri="{FF2B5EF4-FFF2-40B4-BE49-F238E27FC236}">
                        <a16:creationId xmlns:a16="http://schemas.microsoft.com/office/drawing/2014/main" id="{DA2E20F2-E28D-40B1-9DC0-05C702B4E8B4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43" y="3801"/>
                    <a:ext cx="40" cy="40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542" name="Oval 6">
                    <a:extLst>
                      <a:ext uri="{FF2B5EF4-FFF2-40B4-BE49-F238E27FC236}">
                        <a16:creationId xmlns:a16="http://schemas.microsoft.com/office/drawing/2014/main" id="{0C961607-793D-4EA4-B22D-D0F6D9C16174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72" y="3799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543" name="Oval 7">
                    <a:extLst>
                      <a:ext uri="{FF2B5EF4-FFF2-40B4-BE49-F238E27FC236}">
                        <a16:creationId xmlns:a16="http://schemas.microsoft.com/office/drawing/2014/main" id="{587E9B5F-9322-4678-BAB7-6CCD3785E4C7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91" y="377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544" name="Oval 8">
                    <a:extLst>
                      <a:ext uri="{FF2B5EF4-FFF2-40B4-BE49-F238E27FC236}">
                        <a16:creationId xmlns:a16="http://schemas.microsoft.com/office/drawing/2014/main" id="{F4B89622-6A3C-4C19-A586-19E61DE86E82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39" y="377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545" name="Oval 9">
                    <a:extLst>
                      <a:ext uri="{FF2B5EF4-FFF2-40B4-BE49-F238E27FC236}">
                        <a16:creationId xmlns:a16="http://schemas.microsoft.com/office/drawing/2014/main" id="{343C63B9-E3C3-4159-A8F4-35267C5BFD6A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35" y="377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546" name="Oval 10">
                    <a:extLst>
                      <a:ext uri="{FF2B5EF4-FFF2-40B4-BE49-F238E27FC236}">
                        <a16:creationId xmlns:a16="http://schemas.microsoft.com/office/drawing/2014/main" id="{D3748E47-0D8D-4A81-B0A9-F7C9ABA3F43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7" y="3728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547" name="Oval 11">
                    <a:extLst>
                      <a:ext uri="{FF2B5EF4-FFF2-40B4-BE49-F238E27FC236}">
                        <a16:creationId xmlns:a16="http://schemas.microsoft.com/office/drawing/2014/main" id="{5BC096DA-366C-4B6A-937E-3DD89E4C302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87" y="377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548" name="Oval 12">
                    <a:extLst>
                      <a:ext uri="{FF2B5EF4-FFF2-40B4-BE49-F238E27FC236}">
                        <a16:creationId xmlns:a16="http://schemas.microsoft.com/office/drawing/2014/main" id="{CF86F37A-EAEF-42BE-83DC-E29803F15907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04" y="3827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549" name="Oval 13">
                    <a:extLst>
                      <a:ext uri="{FF2B5EF4-FFF2-40B4-BE49-F238E27FC236}">
                        <a16:creationId xmlns:a16="http://schemas.microsoft.com/office/drawing/2014/main" id="{57418B9A-22AC-4CCF-A7F3-B0AE0626519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44" y="3829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550" name="Oval 14">
                    <a:extLst>
                      <a:ext uri="{FF2B5EF4-FFF2-40B4-BE49-F238E27FC236}">
                        <a16:creationId xmlns:a16="http://schemas.microsoft.com/office/drawing/2014/main" id="{EADC6D62-B9EA-4841-BAB1-AF32B3E70547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59" y="380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551" name="Oval 15">
                    <a:extLst>
                      <a:ext uri="{FF2B5EF4-FFF2-40B4-BE49-F238E27FC236}">
                        <a16:creationId xmlns:a16="http://schemas.microsoft.com/office/drawing/2014/main" id="{BF1B79DD-CE87-4F61-A6AB-69BB9375055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61" y="3756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552" name="Oval 16">
                    <a:extLst>
                      <a:ext uri="{FF2B5EF4-FFF2-40B4-BE49-F238E27FC236}">
                        <a16:creationId xmlns:a16="http://schemas.microsoft.com/office/drawing/2014/main" id="{59AF68D7-CAA0-4944-B3C8-95D3DE98434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00" y="3734"/>
                    <a:ext cx="40" cy="40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553" name="Oval 17">
                    <a:extLst>
                      <a:ext uri="{FF2B5EF4-FFF2-40B4-BE49-F238E27FC236}">
                        <a16:creationId xmlns:a16="http://schemas.microsoft.com/office/drawing/2014/main" id="{3C232B20-6D4C-42CA-BDA1-DA2985B588B1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18" y="3793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554" name="Oval 18">
                    <a:extLst>
                      <a:ext uri="{FF2B5EF4-FFF2-40B4-BE49-F238E27FC236}">
                        <a16:creationId xmlns:a16="http://schemas.microsoft.com/office/drawing/2014/main" id="{00F42A6B-99B5-4419-80BC-382575257D4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71" y="3759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555" name="Oval 19">
                    <a:extLst>
                      <a:ext uri="{FF2B5EF4-FFF2-40B4-BE49-F238E27FC236}">
                        <a16:creationId xmlns:a16="http://schemas.microsoft.com/office/drawing/2014/main" id="{84E8BF90-061F-41B8-94AA-8DE5B8A360C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66" y="3855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556" name="Oval 20">
                    <a:extLst>
                      <a:ext uri="{FF2B5EF4-FFF2-40B4-BE49-F238E27FC236}">
                        <a16:creationId xmlns:a16="http://schemas.microsoft.com/office/drawing/2014/main" id="{CEBBCA2C-48D4-4708-96B3-3FAB89B8E3E6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35" y="383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557" name="Oval 21">
                    <a:extLst>
                      <a:ext uri="{FF2B5EF4-FFF2-40B4-BE49-F238E27FC236}">
                        <a16:creationId xmlns:a16="http://schemas.microsoft.com/office/drawing/2014/main" id="{CF9AF51A-76C2-4317-8D26-33F4BB8B8A92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14" y="3796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558" name="Oval 22">
                    <a:extLst>
                      <a:ext uri="{FF2B5EF4-FFF2-40B4-BE49-F238E27FC236}">
                        <a16:creationId xmlns:a16="http://schemas.microsoft.com/office/drawing/2014/main" id="{802E5A50-0F2A-4C96-9946-6539B04C5F1A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79" y="3683"/>
                    <a:ext cx="40" cy="40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559" name="Oval 23">
                    <a:extLst>
                      <a:ext uri="{FF2B5EF4-FFF2-40B4-BE49-F238E27FC236}">
                        <a16:creationId xmlns:a16="http://schemas.microsoft.com/office/drawing/2014/main" id="{EACAC445-7F55-4FD4-B34D-A69B7EEBEB6D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43" y="3630"/>
                    <a:ext cx="40" cy="40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560" name="Oval 24">
                    <a:extLst>
                      <a:ext uri="{FF2B5EF4-FFF2-40B4-BE49-F238E27FC236}">
                        <a16:creationId xmlns:a16="http://schemas.microsoft.com/office/drawing/2014/main" id="{1AAAF38F-3E84-4834-A32B-9386C7D5F4F2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20" y="3655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561" name="Oval 25">
                    <a:extLst>
                      <a:ext uri="{FF2B5EF4-FFF2-40B4-BE49-F238E27FC236}">
                        <a16:creationId xmlns:a16="http://schemas.microsoft.com/office/drawing/2014/main" id="{B7F4F834-D0C2-4C57-8278-D02AB534666D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39" y="3630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562" name="Oval 26">
                    <a:extLst>
                      <a:ext uri="{FF2B5EF4-FFF2-40B4-BE49-F238E27FC236}">
                        <a16:creationId xmlns:a16="http://schemas.microsoft.com/office/drawing/2014/main" id="{0ED62A09-F1BC-418E-8904-F883369497C2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87" y="3630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563" name="Oval 27">
                    <a:extLst>
                      <a:ext uri="{FF2B5EF4-FFF2-40B4-BE49-F238E27FC236}">
                        <a16:creationId xmlns:a16="http://schemas.microsoft.com/office/drawing/2014/main" id="{EF2A58C9-538B-45B3-B7B9-0F00AD92B511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66" y="362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564" name="Oval 28">
                    <a:extLst>
                      <a:ext uri="{FF2B5EF4-FFF2-40B4-BE49-F238E27FC236}">
                        <a16:creationId xmlns:a16="http://schemas.microsoft.com/office/drawing/2014/main" id="{62DA6E9B-5BDF-48D8-B899-6EADF4BF4A71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93" y="3638"/>
                    <a:ext cx="40" cy="40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565" name="Oval 29">
                    <a:extLst>
                      <a:ext uri="{FF2B5EF4-FFF2-40B4-BE49-F238E27FC236}">
                        <a16:creationId xmlns:a16="http://schemas.microsoft.com/office/drawing/2014/main" id="{01B8D054-8C2A-4F8A-8146-34F730DD09B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96" y="3587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566" name="Oval 30">
                    <a:extLst>
                      <a:ext uri="{FF2B5EF4-FFF2-40B4-BE49-F238E27FC236}">
                        <a16:creationId xmlns:a16="http://schemas.microsoft.com/office/drawing/2014/main" id="{1B6A03A1-535E-4D91-BE37-51F4A56AC331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93" y="3590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567" name="Oval 31">
                    <a:extLst>
                      <a:ext uri="{FF2B5EF4-FFF2-40B4-BE49-F238E27FC236}">
                        <a16:creationId xmlns:a16="http://schemas.microsoft.com/office/drawing/2014/main" id="{3E3D6D21-6C05-4177-9F18-F4695D8A78B4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35" y="3630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568" name="Oval 32">
                    <a:extLst>
                      <a:ext uri="{FF2B5EF4-FFF2-40B4-BE49-F238E27FC236}">
                        <a16:creationId xmlns:a16="http://schemas.microsoft.com/office/drawing/2014/main" id="{93DA8B84-7DFA-4387-993A-C79356F7AF6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20" y="3715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569" name="Oval 33">
                    <a:extLst>
                      <a:ext uri="{FF2B5EF4-FFF2-40B4-BE49-F238E27FC236}">
                        <a16:creationId xmlns:a16="http://schemas.microsoft.com/office/drawing/2014/main" id="{A029E884-FF33-4CE5-B7B1-4A20FF15D73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43" y="3676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570" name="Oval 34">
                    <a:extLst>
                      <a:ext uri="{FF2B5EF4-FFF2-40B4-BE49-F238E27FC236}">
                        <a16:creationId xmlns:a16="http://schemas.microsoft.com/office/drawing/2014/main" id="{80BD25C4-3111-473F-A7FE-9A85A5746A4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92" y="3685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571" name="Oval 35">
                    <a:extLst>
                      <a:ext uri="{FF2B5EF4-FFF2-40B4-BE49-F238E27FC236}">
                        <a16:creationId xmlns:a16="http://schemas.microsoft.com/office/drawing/2014/main" id="{C58324E1-7904-4B48-A364-59CEB361B963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92" y="3657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572" name="Oval 36">
                    <a:extLst>
                      <a:ext uri="{FF2B5EF4-FFF2-40B4-BE49-F238E27FC236}">
                        <a16:creationId xmlns:a16="http://schemas.microsoft.com/office/drawing/2014/main" id="{E37551C3-8EC5-4C39-B3A5-927C89410EBD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09" y="3612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573" name="Oval 37">
                    <a:extLst>
                      <a:ext uri="{FF2B5EF4-FFF2-40B4-BE49-F238E27FC236}">
                        <a16:creationId xmlns:a16="http://schemas.microsoft.com/office/drawing/2014/main" id="{206B6DC0-677F-40A6-85DF-34C4388DF39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48" y="3590"/>
                    <a:ext cx="40" cy="40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574" name="Oval 38">
                    <a:extLst>
                      <a:ext uri="{FF2B5EF4-FFF2-40B4-BE49-F238E27FC236}">
                        <a16:creationId xmlns:a16="http://schemas.microsoft.com/office/drawing/2014/main" id="{F8FE79EE-A59D-4B8D-A758-108E5B4E731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66" y="3649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575" name="Oval 39">
                    <a:extLst>
                      <a:ext uri="{FF2B5EF4-FFF2-40B4-BE49-F238E27FC236}">
                        <a16:creationId xmlns:a16="http://schemas.microsoft.com/office/drawing/2014/main" id="{F96FBB90-C91C-4A89-B5AD-ED4640A6D372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14" y="3711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576" name="Oval 40">
                    <a:extLst>
                      <a:ext uri="{FF2B5EF4-FFF2-40B4-BE49-F238E27FC236}">
                        <a16:creationId xmlns:a16="http://schemas.microsoft.com/office/drawing/2014/main" id="{8AE89C16-36DE-456A-B676-B286A7707B0D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83" y="3725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577" name="Oval 41">
                    <a:extLst>
                      <a:ext uri="{FF2B5EF4-FFF2-40B4-BE49-F238E27FC236}">
                        <a16:creationId xmlns:a16="http://schemas.microsoft.com/office/drawing/2014/main" id="{41D384F2-07C0-41E5-8776-1EE042FCF6B8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62" y="3652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578" name="Oval 42">
                    <a:extLst>
                      <a:ext uri="{FF2B5EF4-FFF2-40B4-BE49-F238E27FC236}">
                        <a16:creationId xmlns:a16="http://schemas.microsoft.com/office/drawing/2014/main" id="{E3D0EEC9-9BCC-4FAB-984F-2660E80ADF8B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35" y="360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579" name="Oval 43">
                    <a:extLst>
                      <a:ext uri="{FF2B5EF4-FFF2-40B4-BE49-F238E27FC236}">
                        <a16:creationId xmlns:a16="http://schemas.microsoft.com/office/drawing/2014/main" id="{50EF9086-D813-49C5-9DB8-AA0BAE777A47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87" y="3822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580" name="Oval 44">
                    <a:extLst>
                      <a:ext uri="{FF2B5EF4-FFF2-40B4-BE49-F238E27FC236}">
                        <a16:creationId xmlns:a16="http://schemas.microsoft.com/office/drawing/2014/main" id="{CA3D8D2B-479F-4679-9F71-C681D1346266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35" y="3822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581" name="Oval 45">
                    <a:extLst>
                      <a:ext uri="{FF2B5EF4-FFF2-40B4-BE49-F238E27FC236}">
                        <a16:creationId xmlns:a16="http://schemas.microsoft.com/office/drawing/2014/main" id="{3F320794-898D-44AC-BCDA-9089312260C2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93" y="3782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582" name="Oval 46">
                    <a:extLst>
                      <a:ext uri="{FF2B5EF4-FFF2-40B4-BE49-F238E27FC236}">
                        <a16:creationId xmlns:a16="http://schemas.microsoft.com/office/drawing/2014/main" id="{635ADDF4-8F6A-4FA1-B64F-82636EC9B4C4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41" y="3782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583" name="Oval 47">
                    <a:extLst>
                      <a:ext uri="{FF2B5EF4-FFF2-40B4-BE49-F238E27FC236}">
                        <a16:creationId xmlns:a16="http://schemas.microsoft.com/office/drawing/2014/main" id="{905EB457-212D-4D7A-AD8D-113951D447F7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19" y="3860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584" name="Oval 48">
                    <a:extLst>
                      <a:ext uri="{FF2B5EF4-FFF2-40B4-BE49-F238E27FC236}">
                        <a16:creationId xmlns:a16="http://schemas.microsoft.com/office/drawing/2014/main" id="{47497093-F121-4D15-9EDF-9C3D175174B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57" y="380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585" name="Oval 49">
                    <a:extLst>
                      <a:ext uri="{FF2B5EF4-FFF2-40B4-BE49-F238E27FC236}">
                        <a16:creationId xmlns:a16="http://schemas.microsoft.com/office/drawing/2014/main" id="{23636644-04AE-44A4-823F-58DA73C51DA3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14" y="3841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586" name="Oval 50">
                    <a:extLst>
                      <a:ext uri="{FF2B5EF4-FFF2-40B4-BE49-F238E27FC236}">
                        <a16:creationId xmlns:a16="http://schemas.microsoft.com/office/drawing/2014/main" id="{0D75D576-CA43-47AB-898C-B04291BBB5B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46" y="3692"/>
                    <a:ext cx="40" cy="40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587" name="Oval 51">
                    <a:extLst>
                      <a:ext uri="{FF2B5EF4-FFF2-40B4-BE49-F238E27FC236}">
                        <a16:creationId xmlns:a16="http://schemas.microsoft.com/office/drawing/2014/main" id="{5DBDDE7D-FEC1-4041-97D8-781517C2640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08" y="372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588" name="Oval 52">
                    <a:extLst>
                      <a:ext uri="{FF2B5EF4-FFF2-40B4-BE49-F238E27FC236}">
                        <a16:creationId xmlns:a16="http://schemas.microsoft.com/office/drawing/2014/main" id="{43AADF46-C096-44DF-8EFB-7CF1032E0B8D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35" y="3699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589" name="Oval 53">
                    <a:extLst>
                      <a:ext uri="{FF2B5EF4-FFF2-40B4-BE49-F238E27FC236}">
                        <a16:creationId xmlns:a16="http://schemas.microsoft.com/office/drawing/2014/main" id="{C213F113-F6A3-4BC9-879C-EAAD8C84D7E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83" y="3699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590" name="Oval 54">
                    <a:extLst>
                      <a:ext uri="{FF2B5EF4-FFF2-40B4-BE49-F238E27FC236}">
                        <a16:creationId xmlns:a16="http://schemas.microsoft.com/office/drawing/2014/main" id="{3B2930CA-ABDC-4027-99C2-6E2613BFD59A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41" y="3659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591" name="Oval 55">
                    <a:extLst>
                      <a:ext uri="{FF2B5EF4-FFF2-40B4-BE49-F238E27FC236}">
                        <a16:creationId xmlns:a16="http://schemas.microsoft.com/office/drawing/2014/main" id="{C5513433-3ED6-4298-917D-7DF520AD6EE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89" y="3659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592" name="Oval 56">
                    <a:extLst>
                      <a:ext uri="{FF2B5EF4-FFF2-40B4-BE49-F238E27FC236}">
                        <a16:creationId xmlns:a16="http://schemas.microsoft.com/office/drawing/2014/main" id="{C45C4FD4-EC3B-40B7-88D2-B15E403A542A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16" y="378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593" name="Oval 57">
                    <a:extLst>
                      <a:ext uri="{FF2B5EF4-FFF2-40B4-BE49-F238E27FC236}">
                        <a16:creationId xmlns:a16="http://schemas.microsoft.com/office/drawing/2014/main" id="{4AD9010D-FE86-4041-BA28-5024FC1D8DB1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39" y="3745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594" name="Oval 58">
                    <a:extLst>
                      <a:ext uri="{FF2B5EF4-FFF2-40B4-BE49-F238E27FC236}">
                        <a16:creationId xmlns:a16="http://schemas.microsoft.com/office/drawing/2014/main" id="{573C4565-666D-44F9-B5DE-7E8C190A1788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30" y="3763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595" name="Oval 59">
                    <a:extLst>
                      <a:ext uri="{FF2B5EF4-FFF2-40B4-BE49-F238E27FC236}">
                        <a16:creationId xmlns:a16="http://schemas.microsoft.com/office/drawing/2014/main" id="{E8A14DE5-0310-404F-A169-F76277628E5A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62" y="3718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596" name="Oval 60">
                    <a:extLst>
                      <a:ext uri="{FF2B5EF4-FFF2-40B4-BE49-F238E27FC236}">
                        <a16:creationId xmlns:a16="http://schemas.microsoft.com/office/drawing/2014/main" id="{90D90C83-9EF2-41DE-A273-9601FAA367D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35" y="3725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597" name="Oval 61">
                    <a:extLst>
                      <a:ext uri="{FF2B5EF4-FFF2-40B4-BE49-F238E27FC236}">
                        <a16:creationId xmlns:a16="http://schemas.microsoft.com/office/drawing/2014/main" id="{A5ABB36A-C2E1-400E-8BB9-DB8D3C249A1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79" y="379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598" name="Freeform 62">
                    <a:extLst>
                      <a:ext uri="{FF2B5EF4-FFF2-40B4-BE49-F238E27FC236}">
                        <a16:creationId xmlns:a16="http://schemas.microsoft.com/office/drawing/2014/main" id="{2ED3D986-62D3-41E0-B3DB-31FD8DB5329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703" y="3573"/>
                    <a:ext cx="147" cy="141"/>
                  </a:xfrm>
                  <a:custGeom>
                    <a:avLst/>
                    <a:gdLst>
                      <a:gd name="T0" fmla="*/ 147 w 147"/>
                      <a:gd name="T1" fmla="*/ 12 h 141"/>
                      <a:gd name="T2" fmla="*/ 19 w 147"/>
                      <a:gd name="T3" fmla="*/ 141 h 141"/>
                      <a:gd name="T4" fmla="*/ 147 w 147"/>
                      <a:gd name="T5" fmla="*/ 12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47" h="141">
                        <a:moveTo>
                          <a:pt x="147" y="12"/>
                        </a:moveTo>
                        <a:cubicBezTo>
                          <a:pt x="103" y="0"/>
                          <a:pt x="0" y="63"/>
                          <a:pt x="19" y="141"/>
                        </a:cubicBezTo>
                        <a:cubicBezTo>
                          <a:pt x="21" y="64"/>
                          <a:pt x="97" y="19"/>
                          <a:pt x="147" y="1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</p:grpSp>
            <p:grpSp>
              <p:nvGrpSpPr>
                <p:cNvPr id="2512" name="Group 2511">
                  <a:extLst>
                    <a:ext uri="{FF2B5EF4-FFF2-40B4-BE49-F238E27FC236}">
                      <a16:creationId xmlns:a16="http://schemas.microsoft.com/office/drawing/2014/main" id="{268D604F-4A94-4EBC-AC2A-459566910814}"/>
                    </a:ext>
                  </a:extLst>
                </p:cNvPr>
                <p:cNvGrpSpPr/>
                <p:nvPr/>
              </p:nvGrpSpPr>
              <p:grpSpPr>
                <a:xfrm rot="908285">
                  <a:off x="3997356" y="1232950"/>
                  <a:ext cx="303230" cy="176118"/>
                  <a:chOff x="3840713" y="5162456"/>
                  <a:chExt cx="303230" cy="176118"/>
                </a:xfrm>
              </p:grpSpPr>
              <p:sp>
                <p:nvSpPr>
                  <p:cNvPr id="2531" name="Oval 2530">
                    <a:extLst>
                      <a:ext uri="{FF2B5EF4-FFF2-40B4-BE49-F238E27FC236}">
                        <a16:creationId xmlns:a16="http://schemas.microsoft.com/office/drawing/2014/main" id="{4B2A61CA-A243-4B05-AB81-1568EF1EE72E}"/>
                      </a:ext>
                    </a:extLst>
                  </p:cNvPr>
                  <p:cNvSpPr/>
                  <p:nvPr/>
                </p:nvSpPr>
                <p:spPr>
                  <a:xfrm>
                    <a:off x="3851262" y="5172930"/>
                    <a:ext cx="275236" cy="13984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900"/>
                  </a:p>
                </p:txBody>
              </p:sp>
              <p:grpSp>
                <p:nvGrpSpPr>
                  <p:cNvPr id="2532" name="Group 2531">
                    <a:extLst>
                      <a:ext uri="{FF2B5EF4-FFF2-40B4-BE49-F238E27FC236}">
                        <a16:creationId xmlns:a16="http://schemas.microsoft.com/office/drawing/2014/main" id="{915C9E77-DF80-400D-A727-2E46CB52C4C3}"/>
                      </a:ext>
                    </a:extLst>
                  </p:cNvPr>
                  <p:cNvGrpSpPr/>
                  <p:nvPr/>
                </p:nvGrpSpPr>
                <p:grpSpPr>
                  <a:xfrm>
                    <a:off x="3840713" y="5162456"/>
                    <a:ext cx="303230" cy="176118"/>
                    <a:chOff x="2482359" y="5142861"/>
                    <a:chExt cx="841597" cy="737052"/>
                  </a:xfrm>
                </p:grpSpPr>
                <p:grpSp>
                  <p:nvGrpSpPr>
                    <p:cNvPr id="2533" name="Group 2532">
                      <a:extLst>
                        <a:ext uri="{FF2B5EF4-FFF2-40B4-BE49-F238E27FC236}">
                          <a16:creationId xmlns:a16="http://schemas.microsoft.com/office/drawing/2014/main" id="{D8A0D030-4ADF-4623-8386-114B099544A6}"/>
                        </a:ext>
                      </a:extLst>
                    </p:cNvPr>
                    <p:cNvGrpSpPr/>
                    <p:nvPr/>
                  </p:nvGrpSpPr>
                  <p:grpSpPr>
                    <a:xfrm rot="1843416">
                      <a:off x="2654995" y="5280356"/>
                      <a:ext cx="516971" cy="599557"/>
                      <a:chOff x="2229170" y="569286"/>
                      <a:chExt cx="1041195" cy="1265273"/>
                    </a:xfrm>
                  </p:grpSpPr>
                  <p:sp>
                    <p:nvSpPr>
                      <p:cNvPr id="2535" name="Freeform 52">
                        <a:extLst>
                          <a:ext uri="{FF2B5EF4-FFF2-40B4-BE49-F238E27FC236}">
                            <a16:creationId xmlns:a16="http://schemas.microsoft.com/office/drawing/2014/main" id="{64880A41-992C-4D28-9038-69952D7917FE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229170" y="574563"/>
                        <a:ext cx="964428" cy="1259996"/>
                      </a:xfrm>
                      <a:custGeom>
                        <a:avLst/>
                        <a:gdLst>
                          <a:gd name="T0" fmla="*/ 524 w 543"/>
                          <a:gd name="T1" fmla="*/ 81 h 709"/>
                          <a:gd name="T2" fmla="*/ 385 w 543"/>
                          <a:gd name="T3" fmla="*/ 19 h 709"/>
                          <a:gd name="T4" fmla="*/ 174 w 543"/>
                          <a:gd name="T5" fmla="*/ 92 h 709"/>
                          <a:gd name="T6" fmla="*/ 102 w 543"/>
                          <a:gd name="T7" fmla="*/ 225 h 709"/>
                          <a:gd name="T8" fmla="*/ 104 w 543"/>
                          <a:gd name="T9" fmla="*/ 230 h 709"/>
                          <a:gd name="T10" fmla="*/ 50 w 543"/>
                          <a:gd name="T11" fmla="*/ 252 h 709"/>
                          <a:gd name="T12" fmla="*/ 6 w 543"/>
                          <a:gd name="T13" fmla="*/ 324 h 709"/>
                          <a:gd name="T14" fmla="*/ 44 w 543"/>
                          <a:gd name="T15" fmla="*/ 397 h 709"/>
                          <a:gd name="T16" fmla="*/ 72 w 543"/>
                          <a:gd name="T17" fmla="*/ 483 h 709"/>
                          <a:gd name="T18" fmla="*/ 64 w 543"/>
                          <a:gd name="T19" fmla="*/ 582 h 709"/>
                          <a:gd name="T20" fmla="*/ 85 w 543"/>
                          <a:gd name="T21" fmla="*/ 602 h 709"/>
                          <a:gd name="T22" fmla="*/ 106 w 543"/>
                          <a:gd name="T23" fmla="*/ 643 h 709"/>
                          <a:gd name="T24" fmla="*/ 78 w 543"/>
                          <a:gd name="T25" fmla="*/ 678 h 709"/>
                          <a:gd name="T26" fmla="*/ 41 w 543"/>
                          <a:gd name="T27" fmla="*/ 709 h 709"/>
                          <a:gd name="T28" fmla="*/ 77 w 543"/>
                          <a:gd name="T29" fmla="*/ 684 h 709"/>
                          <a:gd name="T30" fmla="*/ 114 w 543"/>
                          <a:gd name="T31" fmla="*/ 642 h 709"/>
                          <a:gd name="T32" fmla="*/ 92 w 543"/>
                          <a:gd name="T33" fmla="*/ 593 h 709"/>
                          <a:gd name="T34" fmla="*/ 73 w 543"/>
                          <a:gd name="T35" fmla="*/ 573 h 709"/>
                          <a:gd name="T36" fmla="*/ 85 w 543"/>
                          <a:gd name="T37" fmla="*/ 486 h 709"/>
                          <a:gd name="T38" fmla="*/ 55 w 543"/>
                          <a:gd name="T39" fmla="*/ 384 h 709"/>
                          <a:gd name="T40" fmla="*/ 23 w 543"/>
                          <a:gd name="T41" fmla="*/ 321 h 709"/>
                          <a:gd name="T42" fmla="*/ 57 w 543"/>
                          <a:gd name="T43" fmla="*/ 267 h 709"/>
                          <a:gd name="T44" fmla="*/ 116 w 543"/>
                          <a:gd name="T45" fmla="*/ 252 h 709"/>
                          <a:gd name="T46" fmla="*/ 241 w 543"/>
                          <a:gd name="T47" fmla="*/ 287 h 709"/>
                          <a:gd name="T48" fmla="*/ 452 w 543"/>
                          <a:gd name="T49" fmla="*/ 214 h 709"/>
                          <a:gd name="T50" fmla="*/ 524 w 543"/>
                          <a:gd name="T51" fmla="*/ 81 h 709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w 543"/>
                          <a:gd name="T79" fmla="*/ 0 h 709"/>
                          <a:gd name="T80" fmla="*/ 543 w 543"/>
                          <a:gd name="T81" fmla="*/ 709 h 709"/>
                        </a:gdLst>
                        <a:ahLst/>
                        <a:cxnLst>
                          <a:cxn ang="T52">
                            <a:pos x="T0" y="T1"/>
                          </a:cxn>
                          <a:cxn ang="T53">
                            <a:pos x="T2" y="T3"/>
                          </a:cxn>
                          <a:cxn ang="T54">
                            <a:pos x="T4" y="T5"/>
                          </a:cxn>
                          <a:cxn ang="T55">
                            <a:pos x="T6" y="T7"/>
                          </a:cxn>
                          <a:cxn ang="T56">
                            <a:pos x="T8" y="T9"/>
                          </a:cxn>
                          <a:cxn ang="T57">
                            <a:pos x="T10" y="T11"/>
                          </a:cxn>
                          <a:cxn ang="T58">
                            <a:pos x="T12" y="T13"/>
                          </a:cxn>
                          <a:cxn ang="T59">
                            <a:pos x="T14" y="T15"/>
                          </a:cxn>
                          <a:cxn ang="T60">
                            <a:pos x="T16" y="T17"/>
                          </a:cxn>
                          <a:cxn ang="T61">
                            <a:pos x="T18" y="T19"/>
                          </a:cxn>
                          <a:cxn ang="T62">
                            <a:pos x="T20" y="T21"/>
                          </a:cxn>
                          <a:cxn ang="T63">
                            <a:pos x="T22" y="T23"/>
                          </a:cxn>
                          <a:cxn ang="T64">
                            <a:pos x="T24" y="T25"/>
                          </a:cxn>
                          <a:cxn ang="T65">
                            <a:pos x="T26" y="T27"/>
                          </a:cxn>
                          <a:cxn ang="T66">
                            <a:pos x="T28" y="T29"/>
                          </a:cxn>
                          <a:cxn ang="T67">
                            <a:pos x="T30" y="T31"/>
                          </a:cxn>
                          <a:cxn ang="T68">
                            <a:pos x="T32" y="T33"/>
                          </a:cxn>
                          <a:cxn ang="T69">
                            <a:pos x="T34" y="T35"/>
                          </a:cxn>
                          <a:cxn ang="T70">
                            <a:pos x="T36" y="T37"/>
                          </a:cxn>
                          <a:cxn ang="T71">
                            <a:pos x="T38" y="T39"/>
                          </a:cxn>
                          <a:cxn ang="T72">
                            <a:pos x="T40" y="T41"/>
                          </a:cxn>
                          <a:cxn ang="T73">
                            <a:pos x="T42" y="T43"/>
                          </a:cxn>
                          <a:cxn ang="T74">
                            <a:pos x="T44" y="T45"/>
                          </a:cxn>
                          <a:cxn ang="T75">
                            <a:pos x="T46" y="T47"/>
                          </a:cxn>
                          <a:cxn ang="T76">
                            <a:pos x="T48" y="T49"/>
                          </a:cxn>
                          <a:cxn ang="T77">
                            <a:pos x="T50" y="T51"/>
                          </a:cxn>
                        </a:cxnLst>
                        <a:rect l="T78" t="T79" r="T80" b="T81"/>
                        <a:pathLst>
                          <a:path w="543" h="709">
                            <a:moveTo>
                              <a:pt x="524" y="81"/>
                            </a:moveTo>
                            <a:cubicBezTo>
                              <a:pt x="506" y="27"/>
                              <a:pt x="444" y="0"/>
                              <a:pt x="385" y="19"/>
                            </a:cubicBezTo>
                            <a:cubicBezTo>
                              <a:pt x="174" y="92"/>
                              <a:pt x="174" y="92"/>
                              <a:pt x="174" y="92"/>
                            </a:cubicBezTo>
                            <a:cubicBezTo>
                              <a:pt x="116" y="112"/>
                              <a:pt x="83" y="172"/>
                              <a:pt x="102" y="225"/>
                            </a:cubicBezTo>
                            <a:cubicBezTo>
                              <a:pt x="102" y="227"/>
                              <a:pt x="103" y="229"/>
                              <a:pt x="104" y="230"/>
                            </a:cubicBezTo>
                            <a:cubicBezTo>
                              <a:pt x="93" y="234"/>
                              <a:pt x="69" y="238"/>
                              <a:pt x="50" y="252"/>
                            </a:cubicBezTo>
                            <a:cubicBezTo>
                              <a:pt x="34" y="264"/>
                              <a:pt x="14" y="285"/>
                              <a:pt x="6" y="324"/>
                            </a:cubicBezTo>
                            <a:cubicBezTo>
                              <a:pt x="0" y="359"/>
                              <a:pt x="22" y="378"/>
                              <a:pt x="44" y="397"/>
                            </a:cubicBezTo>
                            <a:cubicBezTo>
                              <a:pt x="68" y="420"/>
                              <a:pt x="91" y="441"/>
                              <a:pt x="72" y="483"/>
                            </a:cubicBezTo>
                            <a:cubicBezTo>
                              <a:pt x="54" y="519"/>
                              <a:pt x="43" y="552"/>
                              <a:pt x="64" y="582"/>
                            </a:cubicBezTo>
                            <a:cubicBezTo>
                              <a:pt x="67" y="588"/>
                              <a:pt x="79" y="597"/>
                              <a:pt x="85" y="602"/>
                            </a:cubicBezTo>
                            <a:cubicBezTo>
                              <a:pt x="98" y="612"/>
                              <a:pt x="109" y="624"/>
                              <a:pt x="106" y="643"/>
                            </a:cubicBezTo>
                            <a:cubicBezTo>
                              <a:pt x="103" y="657"/>
                              <a:pt x="93" y="668"/>
                              <a:pt x="78" y="678"/>
                            </a:cubicBezTo>
                            <a:cubicBezTo>
                              <a:pt x="65" y="686"/>
                              <a:pt x="51" y="691"/>
                              <a:pt x="41" y="709"/>
                            </a:cubicBezTo>
                            <a:cubicBezTo>
                              <a:pt x="48" y="696"/>
                              <a:pt x="65" y="691"/>
                              <a:pt x="77" y="684"/>
                            </a:cubicBezTo>
                            <a:cubicBezTo>
                              <a:pt x="91" y="674"/>
                              <a:pt x="110" y="665"/>
                              <a:pt x="114" y="642"/>
                            </a:cubicBezTo>
                            <a:cubicBezTo>
                              <a:pt x="120" y="614"/>
                              <a:pt x="105" y="604"/>
                              <a:pt x="92" y="593"/>
                            </a:cubicBezTo>
                            <a:cubicBezTo>
                              <a:pt x="86" y="588"/>
                              <a:pt x="76" y="578"/>
                              <a:pt x="73" y="573"/>
                            </a:cubicBezTo>
                            <a:cubicBezTo>
                              <a:pt x="57" y="547"/>
                              <a:pt x="68" y="522"/>
                              <a:pt x="85" y="486"/>
                            </a:cubicBezTo>
                            <a:cubicBezTo>
                              <a:pt x="110" y="434"/>
                              <a:pt x="80" y="408"/>
                              <a:pt x="55" y="384"/>
                            </a:cubicBezTo>
                            <a:cubicBezTo>
                              <a:pt x="34" y="367"/>
                              <a:pt x="18" y="347"/>
                              <a:pt x="23" y="321"/>
                            </a:cubicBezTo>
                            <a:cubicBezTo>
                              <a:pt x="27" y="296"/>
                              <a:pt x="40" y="279"/>
                              <a:pt x="57" y="267"/>
                            </a:cubicBezTo>
                            <a:cubicBezTo>
                              <a:pt x="73" y="255"/>
                              <a:pt x="104" y="253"/>
                              <a:pt x="116" y="252"/>
                            </a:cubicBezTo>
                            <a:cubicBezTo>
                              <a:pt x="143" y="288"/>
                              <a:pt x="193" y="303"/>
                              <a:pt x="241" y="287"/>
                            </a:cubicBezTo>
                            <a:cubicBezTo>
                              <a:pt x="452" y="214"/>
                              <a:pt x="452" y="214"/>
                              <a:pt x="452" y="214"/>
                            </a:cubicBezTo>
                            <a:cubicBezTo>
                              <a:pt x="510" y="194"/>
                              <a:pt x="543" y="134"/>
                              <a:pt x="524" y="81"/>
                            </a:cubicBezTo>
                            <a:close/>
                          </a:path>
                        </a:pathLst>
                      </a:custGeom>
                      <a:solidFill>
                        <a:srgbClr val="FFF5EE"/>
                      </a:solidFill>
                      <a:ln w="12700">
                        <a:solidFill>
                          <a:schemeClr val="accent3">
                            <a:lumMod val="50000"/>
                          </a:schemeClr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en-US" altLang="en-US" sz="900"/>
                      </a:p>
                    </p:txBody>
                  </p:sp>
                  <p:sp>
                    <p:nvSpPr>
                      <p:cNvPr id="2536" name="Oval 2535">
                        <a:extLst>
                          <a:ext uri="{FF2B5EF4-FFF2-40B4-BE49-F238E27FC236}">
                            <a16:creationId xmlns:a16="http://schemas.microsoft.com/office/drawing/2014/main" id="{6CE1DC00-1594-489D-B6FF-C0A4D6AB3EEE}"/>
                          </a:ext>
                        </a:extLst>
                      </p:cNvPr>
                      <p:cNvSpPr/>
                      <p:nvPr/>
                    </p:nvSpPr>
                    <p:spPr>
                      <a:xfrm rot="21075255">
                        <a:off x="2344920" y="569286"/>
                        <a:ext cx="925445" cy="524066"/>
                      </a:xfrm>
                      <a:prstGeom prst="ellipse">
                        <a:avLst/>
                      </a:prstGeom>
                      <a:solidFill>
                        <a:srgbClr val="92D050"/>
                      </a:solidFill>
                      <a:ln w="12700"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900"/>
                      </a:p>
                    </p:txBody>
                  </p:sp>
                  <p:sp>
                    <p:nvSpPr>
                      <p:cNvPr id="2537" name="Oval 2536">
                        <a:extLst>
                          <a:ext uri="{FF2B5EF4-FFF2-40B4-BE49-F238E27FC236}">
                            <a16:creationId xmlns:a16="http://schemas.microsoft.com/office/drawing/2014/main" id="{2F306B17-8F0D-4F60-830D-409AB6830D87}"/>
                          </a:ext>
                        </a:extLst>
                      </p:cNvPr>
                      <p:cNvSpPr/>
                      <p:nvPr/>
                    </p:nvSpPr>
                    <p:spPr>
                      <a:xfrm rot="4968373">
                        <a:off x="2804734" y="706844"/>
                        <a:ext cx="226356" cy="20549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900"/>
                      </a:p>
                    </p:txBody>
                  </p:sp>
                  <p:sp>
                    <p:nvSpPr>
                      <p:cNvPr id="2538" name="Oval 2537">
                        <a:extLst>
                          <a:ext uri="{FF2B5EF4-FFF2-40B4-BE49-F238E27FC236}">
                            <a16:creationId xmlns:a16="http://schemas.microsoft.com/office/drawing/2014/main" id="{1EF89D23-E290-4DCA-AB27-094ABD30423D}"/>
                          </a:ext>
                        </a:extLst>
                      </p:cNvPr>
                      <p:cNvSpPr/>
                      <p:nvPr/>
                    </p:nvSpPr>
                    <p:spPr>
                      <a:xfrm rot="4968373">
                        <a:off x="2587869" y="855886"/>
                        <a:ext cx="113165" cy="103070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900"/>
                      </a:p>
                    </p:txBody>
                  </p:sp>
                </p:grpSp>
                <p:sp>
                  <p:nvSpPr>
                    <p:cNvPr id="2534" name="Oval 2533">
                      <a:extLst>
                        <a:ext uri="{FF2B5EF4-FFF2-40B4-BE49-F238E27FC236}">
                          <a16:creationId xmlns:a16="http://schemas.microsoft.com/office/drawing/2014/main" id="{690AF5D4-6476-4F40-B50E-14834C55127B}"/>
                        </a:ext>
                      </a:extLst>
                    </p:cNvPr>
                    <p:cNvSpPr/>
                    <p:nvPr/>
                  </p:nvSpPr>
                  <p:spPr>
                    <a:xfrm rot="5687016">
                      <a:off x="2564390" y="5060830"/>
                      <a:ext cx="677536" cy="841597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900"/>
                    </a:p>
                  </p:txBody>
                </p:sp>
              </p:grpSp>
            </p:grpSp>
            <p:grpSp>
              <p:nvGrpSpPr>
                <p:cNvPr id="2513" name="Group 2512">
                  <a:extLst>
                    <a:ext uri="{FF2B5EF4-FFF2-40B4-BE49-F238E27FC236}">
                      <a16:creationId xmlns:a16="http://schemas.microsoft.com/office/drawing/2014/main" id="{EA9A8E87-5366-49E6-A305-67E27DF8133F}"/>
                    </a:ext>
                  </a:extLst>
                </p:cNvPr>
                <p:cNvGrpSpPr/>
                <p:nvPr/>
              </p:nvGrpSpPr>
              <p:grpSpPr>
                <a:xfrm rot="19586102">
                  <a:off x="3868098" y="1006178"/>
                  <a:ext cx="303230" cy="176118"/>
                  <a:chOff x="3840713" y="5162456"/>
                  <a:chExt cx="303230" cy="176118"/>
                </a:xfrm>
              </p:grpSpPr>
              <p:sp>
                <p:nvSpPr>
                  <p:cNvPr id="2523" name="Oval 2522">
                    <a:extLst>
                      <a:ext uri="{FF2B5EF4-FFF2-40B4-BE49-F238E27FC236}">
                        <a16:creationId xmlns:a16="http://schemas.microsoft.com/office/drawing/2014/main" id="{D7C76DE0-49AC-4574-AB91-6B8025BF2394}"/>
                      </a:ext>
                    </a:extLst>
                  </p:cNvPr>
                  <p:cNvSpPr/>
                  <p:nvPr/>
                </p:nvSpPr>
                <p:spPr>
                  <a:xfrm>
                    <a:off x="3851262" y="5172930"/>
                    <a:ext cx="275236" cy="13984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900"/>
                  </a:p>
                </p:txBody>
              </p:sp>
              <p:grpSp>
                <p:nvGrpSpPr>
                  <p:cNvPr id="2524" name="Group 2523">
                    <a:extLst>
                      <a:ext uri="{FF2B5EF4-FFF2-40B4-BE49-F238E27FC236}">
                        <a16:creationId xmlns:a16="http://schemas.microsoft.com/office/drawing/2014/main" id="{41ABA10A-DE6F-4FC3-BAEC-2242FFE9F55D}"/>
                      </a:ext>
                    </a:extLst>
                  </p:cNvPr>
                  <p:cNvGrpSpPr/>
                  <p:nvPr/>
                </p:nvGrpSpPr>
                <p:grpSpPr>
                  <a:xfrm>
                    <a:off x="3840713" y="5162456"/>
                    <a:ext cx="303230" cy="176118"/>
                    <a:chOff x="2482359" y="5142861"/>
                    <a:chExt cx="841597" cy="737052"/>
                  </a:xfrm>
                </p:grpSpPr>
                <p:grpSp>
                  <p:nvGrpSpPr>
                    <p:cNvPr id="2525" name="Group 2524">
                      <a:extLst>
                        <a:ext uri="{FF2B5EF4-FFF2-40B4-BE49-F238E27FC236}">
                          <a16:creationId xmlns:a16="http://schemas.microsoft.com/office/drawing/2014/main" id="{DFF559D1-FCEB-4507-881C-E8F5E6EDB548}"/>
                        </a:ext>
                      </a:extLst>
                    </p:cNvPr>
                    <p:cNvGrpSpPr/>
                    <p:nvPr/>
                  </p:nvGrpSpPr>
                  <p:grpSpPr>
                    <a:xfrm rot="1843416">
                      <a:off x="2654995" y="5280356"/>
                      <a:ext cx="516971" cy="599557"/>
                      <a:chOff x="2229170" y="569286"/>
                      <a:chExt cx="1041195" cy="1265273"/>
                    </a:xfrm>
                  </p:grpSpPr>
                  <p:sp>
                    <p:nvSpPr>
                      <p:cNvPr id="2527" name="Freeform 52">
                        <a:extLst>
                          <a:ext uri="{FF2B5EF4-FFF2-40B4-BE49-F238E27FC236}">
                            <a16:creationId xmlns:a16="http://schemas.microsoft.com/office/drawing/2014/main" id="{C44A502D-BD9C-4A95-9F95-D22E75F19042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229170" y="574563"/>
                        <a:ext cx="964428" cy="1259996"/>
                      </a:xfrm>
                      <a:custGeom>
                        <a:avLst/>
                        <a:gdLst>
                          <a:gd name="T0" fmla="*/ 524 w 543"/>
                          <a:gd name="T1" fmla="*/ 81 h 709"/>
                          <a:gd name="T2" fmla="*/ 385 w 543"/>
                          <a:gd name="T3" fmla="*/ 19 h 709"/>
                          <a:gd name="T4" fmla="*/ 174 w 543"/>
                          <a:gd name="T5" fmla="*/ 92 h 709"/>
                          <a:gd name="T6" fmla="*/ 102 w 543"/>
                          <a:gd name="T7" fmla="*/ 225 h 709"/>
                          <a:gd name="T8" fmla="*/ 104 w 543"/>
                          <a:gd name="T9" fmla="*/ 230 h 709"/>
                          <a:gd name="T10" fmla="*/ 50 w 543"/>
                          <a:gd name="T11" fmla="*/ 252 h 709"/>
                          <a:gd name="T12" fmla="*/ 6 w 543"/>
                          <a:gd name="T13" fmla="*/ 324 h 709"/>
                          <a:gd name="T14" fmla="*/ 44 w 543"/>
                          <a:gd name="T15" fmla="*/ 397 h 709"/>
                          <a:gd name="T16" fmla="*/ 72 w 543"/>
                          <a:gd name="T17" fmla="*/ 483 h 709"/>
                          <a:gd name="T18" fmla="*/ 64 w 543"/>
                          <a:gd name="T19" fmla="*/ 582 h 709"/>
                          <a:gd name="T20" fmla="*/ 85 w 543"/>
                          <a:gd name="T21" fmla="*/ 602 h 709"/>
                          <a:gd name="T22" fmla="*/ 106 w 543"/>
                          <a:gd name="T23" fmla="*/ 643 h 709"/>
                          <a:gd name="T24" fmla="*/ 78 w 543"/>
                          <a:gd name="T25" fmla="*/ 678 h 709"/>
                          <a:gd name="T26" fmla="*/ 41 w 543"/>
                          <a:gd name="T27" fmla="*/ 709 h 709"/>
                          <a:gd name="T28" fmla="*/ 77 w 543"/>
                          <a:gd name="T29" fmla="*/ 684 h 709"/>
                          <a:gd name="T30" fmla="*/ 114 w 543"/>
                          <a:gd name="T31" fmla="*/ 642 h 709"/>
                          <a:gd name="T32" fmla="*/ 92 w 543"/>
                          <a:gd name="T33" fmla="*/ 593 h 709"/>
                          <a:gd name="T34" fmla="*/ 73 w 543"/>
                          <a:gd name="T35" fmla="*/ 573 h 709"/>
                          <a:gd name="T36" fmla="*/ 85 w 543"/>
                          <a:gd name="T37" fmla="*/ 486 h 709"/>
                          <a:gd name="T38" fmla="*/ 55 w 543"/>
                          <a:gd name="T39" fmla="*/ 384 h 709"/>
                          <a:gd name="T40" fmla="*/ 23 w 543"/>
                          <a:gd name="T41" fmla="*/ 321 h 709"/>
                          <a:gd name="T42" fmla="*/ 57 w 543"/>
                          <a:gd name="T43" fmla="*/ 267 h 709"/>
                          <a:gd name="T44" fmla="*/ 116 w 543"/>
                          <a:gd name="T45" fmla="*/ 252 h 709"/>
                          <a:gd name="T46" fmla="*/ 241 w 543"/>
                          <a:gd name="T47" fmla="*/ 287 h 709"/>
                          <a:gd name="T48" fmla="*/ 452 w 543"/>
                          <a:gd name="T49" fmla="*/ 214 h 709"/>
                          <a:gd name="T50" fmla="*/ 524 w 543"/>
                          <a:gd name="T51" fmla="*/ 81 h 709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w 543"/>
                          <a:gd name="T79" fmla="*/ 0 h 709"/>
                          <a:gd name="T80" fmla="*/ 543 w 543"/>
                          <a:gd name="T81" fmla="*/ 709 h 709"/>
                        </a:gdLst>
                        <a:ahLst/>
                        <a:cxnLst>
                          <a:cxn ang="T52">
                            <a:pos x="T0" y="T1"/>
                          </a:cxn>
                          <a:cxn ang="T53">
                            <a:pos x="T2" y="T3"/>
                          </a:cxn>
                          <a:cxn ang="T54">
                            <a:pos x="T4" y="T5"/>
                          </a:cxn>
                          <a:cxn ang="T55">
                            <a:pos x="T6" y="T7"/>
                          </a:cxn>
                          <a:cxn ang="T56">
                            <a:pos x="T8" y="T9"/>
                          </a:cxn>
                          <a:cxn ang="T57">
                            <a:pos x="T10" y="T11"/>
                          </a:cxn>
                          <a:cxn ang="T58">
                            <a:pos x="T12" y="T13"/>
                          </a:cxn>
                          <a:cxn ang="T59">
                            <a:pos x="T14" y="T15"/>
                          </a:cxn>
                          <a:cxn ang="T60">
                            <a:pos x="T16" y="T17"/>
                          </a:cxn>
                          <a:cxn ang="T61">
                            <a:pos x="T18" y="T19"/>
                          </a:cxn>
                          <a:cxn ang="T62">
                            <a:pos x="T20" y="T21"/>
                          </a:cxn>
                          <a:cxn ang="T63">
                            <a:pos x="T22" y="T23"/>
                          </a:cxn>
                          <a:cxn ang="T64">
                            <a:pos x="T24" y="T25"/>
                          </a:cxn>
                          <a:cxn ang="T65">
                            <a:pos x="T26" y="T27"/>
                          </a:cxn>
                          <a:cxn ang="T66">
                            <a:pos x="T28" y="T29"/>
                          </a:cxn>
                          <a:cxn ang="T67">
                            <a:pos x="T30" y="T31"/>
                          </a:cxn>
                          <a:cxn ang="T68">
                            <a:pos x="T32" y="T33"/>
                          </a:cxn>
                          <a:cxn ang="T69">
                            <a:pos x="T34" y="T35"/>
                          </a:cxn>
                          <a:cxn ang="T70">
                            <a:pos x="T36" y="T37"/>
                          </a:cxn>
                          <a:cxn ang="T71">
                            <a:pos x="T38" y="T39"/>
                          </a:cxn>
                          <a:cxn ang="T72">
                            <a:pos x="T40" y="T41"/>
                          </a:cxn>
                          <a:cxn ang="T73">
                            <a:pos x="T42" y="T43"/>
                          </a:cxn>
                          <a:cxn ang="T74">
                            <a:pos x="T44" y="T45"/>
                          </a:cxn>
                          <a:cxn ang="T75">
                            <a:pos x="T46" y="T47"/>
                          </a:cxn>
                          <a:cxn ang="T76">
                            <a:pos x="T48" y="T49"/>
                          </a:cxn>
                          <a:cxn ang="T77">
                            <a:pos x="T50" y="T51"/>
                          </a:cxn>
                        </a:cxnLst>
                        <a:rect l="T78" t="T79" r="T80" b="T81"/>
                        <a:pathLst>
                          <a:path w="543" h="709">
                            <a:moveTo>
                              <a:pt x="524" y="81"/>
                            </a:moveTo>
                            <a:cubicBezTo>
                              <a:pt x="506" y="27"/>
                              <a:pt x="444" y="0"/>
                              <a:pt x="385" y="19"/>
                            </a:cubicBezTo>
                            <a:cubicBezTo>
                              <a:pt x="174" y="92"/>
                              <a:pt x="174" y="92"/>
                              <a:pt x="174" y="92"/>
                            </a:cubicBezTo>
                            <a:cubicBezTo>
                              <a:pt x="116" y="112"/>
                              <a:pt x="83" y="172"/>
                              <a:pt x="102" y="225"/>
                            </a:cubicBezTo>
                            <a:cubicBezTo>
                              <a:pt x="102" y="227"/>
                              <a:pt x="103" y="229"/>
                              <a:pt x="104" y="230"/>
                            </a:cubicBezTo>
                            <a:cubicBezTo>
                              <a:pt x="93" y="234"/>
                              <a:pt x="69" y="238"/>
                              <a:pt x="50" y="252"/>
                            </a:cubicBezTo>
                            <a:cubicBezTo>
                              <a:pt x="34" y="264"/>
                              <a:pt x="14" y="285"/>
                              <a:pt x="6" y="324"/>
                            </a:cubicBezTo>
                            <a:cubicBezTo>
                              <a:pt x="0" y="359"/>
                              <a:pt x="22" y="378"/>
                              <a:pt x="44" y="397"/>
                            </a:cubicBezTo>
                            <a:cubicBezTo>
                              <a:pt x="68" y="420"/>
                              <a:pt x="91" y="441"/>
                              <a:pt x="72" y="483"/>
                            </a:cubicBezTo>
                            <a:cubicBezTo>
                              <a:pt x="54" y="519"/>
                              <a:pt x="43" y="552"/>
                              <a:pt x="64" y="582"/>
                            </a:cubicBezTo>
                            <a:cubicBezTo>
                              <a:pt x="67" y="588"/>
                              <a:pt x="79" y="597"/>
                              <a:pt x="85" y="602"/>
                            </a:cubicBezTo>
                            <a:cubicBezTo>
                              <a:pt x="98" y="612"/>
                              <a:pt x="109" y="624"/>
                              <a:pt x="106" y="643"/>
                            </a:cubicBezTo>
                            <a:cubicBezTo>
                              <a:pt x="103" y="657"/>
                              <a:pt x="93" y="668"/>
                              <a:pt x="78" y="678"/>
                            </a:cubicBezTo>
                            <a:cubicBezTo>
                              <a:pt x="65" y="686"/>
                              <a:pt x="51" y="691"/>
                              <a:pt x="41" y="709"/>
                            </a:cubicBezTo>
                            <a:cubicBezTo>
                              <a:pt x="48" y="696"/>
                              <a:pt x="65" y="691"/>
                              <a:pt x="77" y="684"/>
                            </a:cubicBezTo>
                            <a:cubicBezTo>
                              <a:pt x="91" y="674"/>
                              <a:pt x="110" y="665"/>
                              <a:pt x="114" y="642"/>
                            </a:cubicBezTo>
                            <a:cubicBezTo>
                              <a:pt x="120" y="614"/>
                              <a:pt x="105" y="604"/>
                              <a:pt x="92" y="593"/>
                            </a:cubicBezTo>
                            <a:cubicBezTo>
                              <a:pt x="86" y="588"/>
                              <a:pt x="76" y="578"/>
                              <a:pt x="73" y="573"/>
                            </a:cubicBezTo>
                            <a:cubicBezTo>
                              <a:pt x="57" y="547"/>
                              <a:pt x="68" y="522"/>
                              <a:pt x="85" y="486"/>
                            </a:cubicBezTo>
                            <a:cubicBezTo>
                              <a:pt x="110" y="434"/>
                              <a:pt x="80" y="408"/>
                              <a:pt x="55" y="384"/>
                            </a:cubicBezTo>
                            <a:cubicBezTo>
                              <a:pt x="34" y="367"/>
                              <a:pt x="18" y="347"/>
                              <a:pt x="23" y="321"/>
                            </a:cubicBezTo>
                            <a:cubicBezTo>
                              <a:pt x="27" y="296"/>
                              <a:pt x="40" y="279"/>
                              <a:pt x="57" y="267"/>
                            </a:cubicBezTo>
                            <a:cubicBezTo>
                              <a:pt x="73" y="255"/>
                              <a:pt x="104" y="253"/>
                              <a:pt x="116" y="252"/>
                            </a:cubicBezTo>
                            <a:cubicBezTo>
                              <a:pt x="143" y="288"/>
                              <a:pt x="193" y="303"/>
                              <a:pt x="241" y="287"/>
                            </a:cubicBezTo>
                            <a:cubicBezTo>
                              <a:pt x="452" y="214"/>
                              <a:pt x="452" y="214"/>
                              <a:pt x="452" y="214"/>
                            </a:cubicBezTo>
                            <a:cubicBezTo>
                              <a:pt x="510" y="194"/>
                              <a:pt x="543" y="134"/>
                              <a:pt x="524" y="81"/>
                            </a:cubicBezTo>
                            <a:close/>
                          </a:path>
                        </a:pathLst>
                      </a:custGeom>
                      <a:solidFill>
                        <a:srgbClr val="FFF5EE"/>
                      </a:solidFill>
                      <a:ln w="12700">
                        <a:solidFill>
                          <a:schemeClr val="accent3">
                            <a:lumMod val="50000"/>
                          </a:schemeClr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en-US" altLang="en-US" sz="900"/>
                      </a:p>
                    </p:txBody>
                  </p:sp>
                  <p:sp>
                    <p:nvSpPr>
                      <p:cNvPr id="2528" name="Oval 2527">
                        <a:extLst>
                          <a:ext uri="{FF2B5EF4-FFF2-40B4-BE49-F238E27FC236}">
                            <a16:creationId xmlns:a16="http://schemas.microsoft.com/office/drawing/2014/main" id="{D6938DE9-CF36-47B8-AF48-B0C972164D3F}"/>
                          </a:ext>
                        </a:extLst>
                      </p:cNvPr>
                      <p:cNvSpPr/>
                      <p:nvPr/>
                    </p:nvSpPr>
                    <p:spPr>
                      <a:xfrm rot="21075255">
                        <a:off x="2344920" y="569286"/>
                        <a:ext cx="925445" cy="524066"/>
                      </a:xfrm>
                      <a:prstGeom prst="ellipse">
                        <a:avLst/>
                      </a:prstGeom>
                      <a:solidFill>
                        <a:srgbClr val="92D050"/>
                      </a:solidFill>
                      <a:ln w="12700"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900"/>
                      </a:p>
                    </p:txBody>
                  </p:sp>
                  <p:sp>
                    <p:nvSpPr>
                      <p:cNvPr id="2529" name="Oval 2528">
                        <a:extLst>
                          <a:ext uri="{FF2B5EF4-FFF2-40B4-BE49-F238E27FC236}">
                            <a16:creationId xmlns:a16="http://schemas.microsoft.com/office/drawing/2014/main" id="{CB662FEA-BDAD-4AF7-B6CC-F5C85ED803CE}"/>
                          </a:ext>
                        </a:extLst>
                      </p:cNvPr>
                      <p:cNvSpPr/>
                      <p:nvPr/>
                    </p:nvSpPr>
                    <p:spPr>
                      <a:xfrm rot="4968373">
                        <a:off x="2804734" y="706844"/>
                        <a:ext cx="226356" cy="20549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900"/>
                      </a:p>
                    </p:txBody>
                  </p:sp>
                  <p:sp>
                    <p:nvSpPr>
                      <p:cNvPr id="2530" name="Oval 2529">
                        <a:extLst>
                          <a:ext uri="{FF2B5EF4-FFF2-40B4-BE49-F238E27FC236}">
                            <a16:creationId xmlns:a16="http://schemas.microsoft.com/office/drawing/2014/main" id="{D4248D1E-F9A0-41B0-A76A-619637BEACE5}"/>
                          </a:ext>
                        </a:extLst>
                      </p:cNvPr>
                      <p:cNvSpPr/>
                      <p:nvPr/>
                    </p:nvSpPr>
                    <p:spPr>
                      <a:xfrm rot="4968373">
                        <a:off x="2587869" y="855886"/>
                        <a:ext cx="113165" cy="103070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900"/>
                      </a:p>
                    </p:txBody>
                  </p:sp>
                </p:grpSp>
                <p:sp>
                  <p:nvSpPr>
                    <p:cNvPr id="2526" name="Oval 2525">
                      <a:extLst>
                        <a:ext uri="{FF2B5EF4-FFF2-40B4-BE49-F238E27FC236}">
                          <a16:creationId xmlns:a16="http://schemas.microsoft.com/office/drawing/2014/main" id="{0EAACBA4-42C8-4D61-8B77-BC321B07EFF9}"/>
                        </a:ext>
                      </a:extLst>
                    </p:cNvPr>
                    <p:cNvSpPr/>
                    <p:nvPr/>
                  </p:nvSpPr>
                  <p:spPr>
                    <a:xfrm rot="5687016">
                      <a:off x="2564390" y="5060830"/>
                      <a:ext cx="677536" cy="841597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900"/>
                    </a:p>
                  </p:txBody>
                </p:sp>
              </p:grpSp>
            </p:grpSp>
            <p:grpSp>
              <p:nvGrpSpPr>
                <p:cNvPr id="2514" name="Group 2513">
                  <a:extLst>
                    <a:ext uri="{FF2B5EF4-FFF2-40B4-BE49-F238E27FC236}">
                      <a16:creationId xmlns:a16="http://schemas.microsoft.com/office/drawing/2014/main" id="{DEDAAF88-2582-460D-8015-737348067139}"/>
                    </a:ext>
                  </a:extLst>
                </p:cNvPr>
                <p:cNvGrpSpPr/>
                <p:nvPr/>
              </p:nvGrpSpPr>
              <p:grpSpPr>
                <a:xfrm>
                  <a:off x="3989487" y="723268"/>
                  <a:ext cx="303230" cy="176118"/>
                  <a:chOff x="3840713" y="5162456"/>
                  <a:chExt cx="303230" cy="176118"/>
                </a:xfrm>
              </p:grpSpPr>
              <p:sp>
                <p:nvSpPr>
                  <p:cNvPr id="2515" name="Oval 2514">
                    <a:extLst>
                      <a:ext uri="{FF2B5EF4-FFF2-40B4-BE49-F238E27FC236}">
                        <a16:creationId xmlns:a16="http://schemas.microsoft.com/office/drawing/2014/main" id="{1D479120-4EB4-4D94-8E74-AC8AE4EDDE22}"/>
                      </a:ext>
                    </a:extLst>
                  </p:cNvPr>
                  <p:cNvSpPr/>
                  <p:nvPr/>
                </p:nvSpPr>
                <p:spPr>
                  <a:xfrm>
                    <a:off x="3851262" y="5172930"/>
                    <a:ext cx="275236" cy="13984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900"/>
                  </a:p>
                </p:txBody>
              </p:sp>
              <p:grpSp>
                <p:nvGrpSpPr>
                  <p:cNvPr id="2516" name="Group 2515">
                    <a:extLst>
                      <a:ext uri="{FF2B5EF4-FFF2-40B4-BE49-F238E27FC236}">
                        <a16:creationId xmlns:a16="http://schemas.microsoft.com/office/drawing/2014/main" id="{A9229ADF-2C63-403D-B4A3-D488C8925CB0}"/>
                      </a:ext>
                    </a:extLst>
                  </p:cNvPr>
                  <p:cNvGrpSpPr/>
                  <p:nvPr/>
                </p:nvGrpSpPr>
                <p:grpSpPr>
                  <a:xfrm>
                    <a:off x="3840713" y="5162456"/>
                    <a:ext cx="303230" cy="176118"/>
                    <a:chOff x="2482359" y="5142861"/>
                    <a:chExt cx="841597" cy="737052"/>
                  </a:xfrm>
                </p:grpSpPr>
                <p:grpSp>
                  <p:nvGrpSpPr>
                    <p:cNvPr id="2517" name="Group 2516">
                      <a:extLst>
                        <a:ext uri="{FF2B5EF4-FFF2-40B4-BE49-F238E27FC236}">
                          <a16:creationId xmlns:a16="http://schemas.microsoft.com/office/drawing/2014/main" id="{25F0CD65-4AA7-4BF1-85AD-7278FEB39806}"/>
                        </a:ext>
                      </a:extLst>
                    </p:cNvPr>
                    <p:cNvGrpSpPr/>
                    <p:nvPr/>
                  </p:nvGrpSpPr>
                  <p:grpSpPr>
                    <a:xfrm rot="1843416">
                      <a:off x="2654995" y="5280356"/>
                      <a:ext cx="516971" cy="599557"/>
                      <a:chOff x="2229170" y="569286"/>
                      <a:chExt cx="1041195" cy="1265273"/>
                    </a:xfrm>
                  </p:grpSpPr>
                  <p:sp>
                    <p:nvSpPr>
                      <p:cNvPr id="2519" name="Freeform 52">
                        <a:extLst>
                          <a:ext uri="{FF2B5EF4-FFF2-40B4-BE49-F238E27FC236}">
                            <a16:creationId xmlns:a16="http://schemas.microsoft.com/office/drawing/2014/main" id="{0CE987EB-112D-469A-95E6-1F06A4EBD165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229170" y="574563"/>
                        <a:ext cx="964428" cy="1259996"/>
                      </a:xfrm>
                      <a:custGeom>
                        <a:avLst/>
                        <a:gdLst>
                          <a:gd name="T0" fmla="*/ 524 w 543"/>
                          <a:gd name="T1" fmla="*/ 81 h 709"/>
                          <a:gd name="T2" fmla="*/ 385 w 543"/>
                          <a:gd name="T3" fmla="*/ 19 h 709"/>
                          <a:gd name="T4" fmla="*/ 174 w 543"/>
                          <a:gd name="T5" fmla="*/ 92 h 709"/>
                          <a:gd name="T6" fmla="*/ 102 w 543"/>
                          <a:gd name="T7" fmla="*/ 225 h 709"/>
                          <a:gd name="T8" fmla="*/ 104 w 543"/>
                          <a:gd name="T9" fmla="*/ 230 h 709"/>
                          <a:gd name="T10" fmla="*/ 50 w 543"/>
                          <a:gd name="T11" fmla="*/ 252 h 709"/>
                          <a:gd name="T12" fmla="*/ 6 w 543"/>
                          <a:gd name="T13" fmla="*/ 324 h 709"/>
                          <a:gd name="T14" fmla="*/ 44 w 543"/>
                          <a:gd name="T15" fmla="*/ 397 h 709"/>
                          <a:gd name="T16" fmla="*/ 72 w 543"/>
                          <a:gd name="T17" fmla="*/ 483 h 709"/>
                          <a:gd name="T18" fmla="*/ 64 w 543"/>
                          <a:gd name="T19" fmla="*/ 582 h 709"/>
                          <a:gd name="T20" fmla="*/ 85 w 543"/>
                          <a:gd name="T21" fmla="*/ 602 h 709"/>
                          <a:gd name="T22" fmla="*/ 106 w 543"/>
                          <a:gd name="T23" fmla="*/ 643 h 709"/>
                          <a:gd name="T24" fmla="*/ 78 w 543"/>
                          <a:gd name="T25" fmla="*/ 678 h 709"/>
                          <a:gd name="T26" fmla="*/ 41 w 543"/>
                          <a:gd name="T27" fmla="*/ 709 h 709"/>
                          <a:gd name="T28" fmla="*/ 77 w 543"/>
                          <a:gd name="T29" fmla="*/ 684 h 709"/>
                          <a:gd name="T30" fmla="*/ 114 w 543"/>
                          <a:gd name="T31" fmla="*/ 642 h 709"/>
                          <a:gd name="T32" fmla="*/ 92 w 543"/>
                          <a:gd name="T33" fmla="*/ 593 h 709"/>
                          <a:gd name="T34" fmla="*/ 73 w 543"/>
                          <a:gd name="T35" fmla="*/ 573 h 709"/>
                          <a:gd name="T36" fmla="*/ 85 w 543"/>
                          <a:gd name="T37" fmla="*/ 486 h 709"/>
                          <a:gd name="T38" fmla="*/ 55 w 543"/>
                          <a:gd name="T39" fmla="*/ 384 h 709"/>
                          <a:gd name="T40" fmla="*/ 23 w 543"/>
                          <a:gd name="T41" fmla="*/ 321 h 709"/>
                          <a:gd name="T42" fmla="*/ 57 w 543"/>
                          <a:gd name="T43" fmla="*/ 267 h 709"/>
                          <a:gd name="T44" fmla="*/ 116 w 543"/>
                          <a:gd name="T45" fmla="*/ 252 h 709"/>
                          <a:gd name="T46" fmla="*/ 241 w 543"/>
                          <a:gd name="T47" fmla="*/ 287 h 709"/>
                          <a:gd name="T48" fmla="*/ 452 w 543"/>
                          <a:gd name="T49" fmla="*/ 214 h 709"/>
                          <a:gd name="T50" fmla="*/ 524 w 543"/>
                          <a:gd name="T51" fmla="*/ 81 h 709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w 543"/>
                          <a:gd name="T79" fmla="*/ 0 h 709"/>
                          <a:gd name="T80" fmla="*/ 543 w 543"/>
                          <a:gd name="T81" fmla="*/ 709 h 709"/>
                        </a:gdLst>
                        <a:ahLst/>
                        <a:cxnLst>
                          <a:cxn ang="T52">
                            <a:pos x="T0" y="T1"/>
                          </a:cxn>
                          <a:cxn ang="T53">
                            <a:pos x="T2" y="T3"/>
                          </a:cxn>
                          <a:cxn ang="T54">
                            <a:pos x="T4" y="T5"/>
                          </a:cxn>
                          <a:cxn ang="T55">
                            <a:pos x="T6" y="T7"/>
                          </a:cxn>
                          <a:cxn ang="T56">
                            <a:pos x="T8" y="T9"/>
                          </a:cxn>
                          <a:cxn ang="T57">
                            <a:pos x="T10" y="T11"/>
                          </a:cxn>
                          <a:cxn ang="T58">
                            <a:pos x="T12" y="T13"/>
                          </a:cxn>
                          <a:cxn ang="T59">
                            <a:pos x="T14" y="T15"/>
                          </a:cxn>
                          <a:cxn ang="T60">
                            <a:pos x="T16" y="T17"/>
                          </a:cxn>
                          <a:cxn ang="T61">
                            <a:pos x="T18" y="T19"/>
                          </a:cxn>
                          <a:cxn ang="T62">
                            <a:pos x="T20" y="T21"/>
                          </a:cxn>
                          <a:cxn ang="T63">
                            <a:pos x="T22" y="T23"/>
                          </a:cxn>
                          <a:cxn ang="T64">
                            <a:pos x="T24" y="T25"/>
                          </a:cxn>
                          <a:cxn ang="T65">
                            <a:pos x="T26" y="T27"/>
                          </a:cxn>
                          <a:cxn ang="T66">
                            <a:pos x="T28" y="T29"/>
                          </a:cxn>
                          <a:cxn ang="T67">
                            <a:pos x="T30" y="T31"/>
                          </a:cxn>
                          <a:cxn ang="T68">
                            <a:pos x="T32" y="T33"/>
                          </a:cxn>
                          <a:cxn ang="T69">
                            <a:pos x="T34" y="T35"/>
                          </a:cxn>
                          <a:cxn ang="T70">
                            <a:pos x="T36" y="T37"/>
                          </a:cxn>
                          <a:cxn ang="T71">
                            <a:pos x="T38" y="T39"/>
                          </a:cxn>
                          <a:cxn ang="T72">
                            <a:pos x="T40" y="T41"/>
                          </a:cxn>
                          <a:cxn ang="T73">
                            <a:pos x="T42" y="T43"/>
                          </a:cxn>
                          <a:cxn ang="T74">
                            <a:pos x="T44" y="T45"/>
                          </a:cxn>
                          <a:cxn ang="T75">
                            <a:pos x="T46" y="T47"/>
                          </a:cxn>
                          <a:cxn ang="T76">
                            <a:pos x="T48" y="T49"/>
                          </a:cxn>
                          <a:cxn ang="T77">
                            <a:pos x="T50" y="T51"/>
                          </a:cxn>
                        </a:cxnLst>
                        <a:rect l="T78" t="T79" r="T80" b="T81"/>
                        <a:pathLst>
                          <a:path w="543" h="709">
                            <a:moveTo>
                              <a:pt x="524" y="81"/>
                            </a:moveTo>
                            <a:cubicBezTo>
                              <a:pt x="506" y="27"/>
                              <a:pt x="444" y="0"/>
                              <a:pt x="385" y="19"/>
                            </a:cubicBezTo>
                            <a:cubicBezTo>
                              <a:pt x="174" y="92"/>
                              <a:pt x="174" y="92"/>
                              <a:pt x="174" y="92"/>
                            </a:cubicBezTo>
                            <a:cubicBezTo>
                              <a:pt x="116" y="112"/>
                              <a:pt x="83" y="172"/>
                              <a:pt x="102" y="225"/>
                            </a:cubicBezTo>
                            <a:cubicBezTo>
                              <a:pt x="102" y="227"/>
                              <a:pt x="103" y="229"/>
                              <a:pt x="104" y="230"/>
                            </a:cubicBezTo>
                            <a:cubicBezTo>
                              <a:pt x="93" y="234"/>
                              <a:pt x="69" y="238"/>
                              <a:pt x="50" y="252"/>
                            </a:cubicBezTo>
                            <a:cubicBezTo>
                              <a:pt x="34" y="264"/>
                              <a:pt x="14" y="285"/>
                              <a:pt x="6" y="324"/>
                            </a:cubicBezTo>
                            <a:cubicBezTo>
                              <a:pt x="0" y="359"/>
                              <a:pt x="22" y="378"/>
                              <a:pt x="44" y="397"/>
                            </a:cubicBezTo>
                            <a:cubicBezTo>
                              <a:pt x="68" y="420"/>
                              <a:pt x="91" y="441"/>
                              <a:pt x="72" y="483"/>
                            </a:cubicBezTo>
                            <a:cubicBezTo>
                              <a:pt x="54" y="519"/>
                              <a:pt x="43" y="552"/>
                              <a:pt x="64" y="582"/>
                            </a:cubicBezTo>
                            <a:cubicBezTo>
                              <a:pt x="67" y="588"/>
                              <a:pt x="79" y="597"/>
                              <a:pt x="85" y="602"/>
                            </a:cubicBezTo>
                            <a:cubicBezTo>
                              <a:pt x="98" y="612"/>
                              <a:pt x="109" y="624"/>
                              <a:pt x="106" y="643"/>
                            </a:cubicBezTo>
                            <a:cubicBezTo>
                              <a:pt x="103" y="657"/>
                              <a:pt x="93" y="668"/>
                              <a:pt x="78" y="678"/>
                            </a:cubicBezTo>
                            <a:cubicBezTo>
                              <a:pt x="65" y="686"/>
                              <a:pt x="51" y="691"/>
                              <a:pt x="41" y="709"/>
                            </a:cubicBezTo>
                            <a:cubicBezTo>
                              <a:pt x="48" y="696"/>
                              <a:pt x="65" y="691"/>
                              <a:pt x="77" y="684"/>
                            </a:cubicBezTo>
                            <a:cubicBezTo>
                              <a:pt x="91" y="674"/>
                              <a:pt x="110" y="665"/>
                              <a:pt x="114" y="642"/>
                            </a:cubicBezTo>
                            <a:cubicBezTo>
                              <a:pt x="120" y="614"/>
                              <a:pt x="105" y="604"/>
                              <a:pt x="92" y="593"/>
                            </a:cubicBezTo>
                            <a:cubicBezTo>
                              <a:pt x="86" y="588"/>
                              <a:pt x="76" y="578"/>
                              <a:pt x="73" y="573"/>
                            </a:cubicBezTo>
                            <a:cubicBezTo>
                              <a:pt x="57" y="547"/>
                              <a:pt x="68" y="522"/>
                              <a:pt x="85" y="486"/>
                            </a:cubicBezTo>
                            <a:cubicBezTo>
                              <a:pt x="110" y="434"/>
                              <a:pt x="80" y="408"/>
                              <a:pt x="55" y="384"/>
                            </a:cubicBezTo>
                            <a:cubicBezTo>
                              <a:pt x="34" y="367"/>
                              <a:pt x="18" y="347"/>
                              <a:pt x="23" y="321"/>
                            </a:cubicBezTo>
                            <a:cubicBezTo>
                              <a:pt x="27" y="296"/>
                              <a:pt x="40" y="279"/>
                              <a:pt x="57" y="267"/>
                            </a:cubicBezTo>
                            <a:cubicBezTo>
                              <a:pt x="73" y="255"/>
                              <a:pt x="104" y="253"/>
                              <a:pt x="116" y="252"/>
                            </a:cubicBezTo>
                            <a:cubicBezTo>
                              <a:pt x="143" y="288"/>
                              <a:pt x="193" y="303"/>
                              <a:pt x="241" y="287"/>
                            </a:cubicBezTo>
                            <a:cubicBezTo>
                              <a:pt x="452" y="214"/>
                              <a:pt x="452" y="214"/>
                              <a:pt x="452" y="214"/>
                            </a:cubicBezTo>
                            <a:cubicBezTo>
                              <a:pt x="510" y="194"/>
                              <a:pt x="543" y="134"/>
                              <a:pt x="524" y="81"/>
                            </a:cubicBezTo>
                            <a:close/>
                          </a:path>
                        </a:pathLst>
                      </a:custGeom>
                      <a:solidFill>
                        <a:srgbClr val="FFF5EE"/>
                      </a:solidFill>
                      <a:ln w="12700">
                        <a:solidFill>
                          <a:schemeClr val="accent3">
                            <a:lumMod val="50000"/>
                          </a:schemeClr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en-US" altLang="en-US" sz="900"/>
                      </a:p>
                    </p:txBody>
                  </p:sp>
                  <p:sp>
                    <p:nvSpPr>
                      <p:cNvPr id="2520" name="Oval 2519">
                        <a:extLst>
                          <a:ext uri="{FF2B5EF4-FFF2-40B4-BE49-F238E27FC236}">
                            <a16:creationId xmlns:a16="http://schemas.microsoft.com/office/drawing/2014/main" id="{C2411894-0FD9-4D5C-8903-DF68CF270F36}"/>
                          </a:ext>
                        </a:extLst>
                      </p:cNvPr>
                      <p:cNvSpPr/>
                      <p:nvPr/>
                    </p:nvSpPr>
                    <p:spPr>
                      <a:xfrm rot="21075255">
                        <a:off x="2344920" y="569286"/>
                        <a:ext cx="925445" cy="524066"/>
                      </a:xfrm>
                      <a:prstGeom prst="ellipse">
                        <a:avLst/>
                      </a:prstGeom>
                      <a:solidFill>
                        <a:srgbClr val="92D050"/>
                      </a:solidFill>
                      <a:ln w="12700"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900"/>
                      </a:p>
                    </p:txBody>
                  </p:sp>
                  <p:sp>
                    <p:nvSpPr>
                      <p:cNvPr id="2521" name="Oval 2520">
                        <a:extLst>
                          <a:ext uri="{FF2B5EF4-FFF2-40B4-BE49-F238E27FC236}">
                            <a16:creationId xmlns:a16="http://schemas.microsoft.com/office/drawing/2014/main" id="{E7F188E8-7C48-4920-85B7-094672763780}"/>
                          </a:ext>
                        </a:extLst>
                      </p:cNvPr>
                      <p:cNvSpPr/>
                      <p:nvPr/>
                    </p:nvSpPr>
                    <p:spPr>
                      <a:xfrm rot="4968373">
                        <a:off x="2804734" y="706844"/>
                        <a:ext cx="226356" cy="20549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900"/>
                      </a:p>
                    </p:txBody>
                  </p:sp>
                  <p:sp>
                    <p:nvSpPr>
                      <p:cNvPr id="2522" name="Oval 2521">
                        <a:extLst>
                          <a:ext uri="{FF2B5EF4-FFF2-40B4-BE49-F238E27FC236}">
                            <a16:creationId xmlns:a16="http://schemas.microsoft.com/office/drawing/2014/main" id="{6B2EB71D-E07C-447F-B493-DA3050F39AB8}"/>
                          </a:ext>
                        </a:extLst>
                      </p:cNvPr>
                      <p:cNvSpPr/>
                      <p:nvPr/>
                    </p:nvSpPr>
                    <p:spPr>
                      <a:xfrm rot="4968373">
                        <a:off x="2587869" y="855886"/>
                        <a:ext cx="113165" cy="103070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900"/>
                      </a:p>
                    </p:txBody>
                  </p:sp>
                </p:grpSp>
                <p:sp>
                  <p:nvSpPr>
                    <p:cNvPr id="2518" name="Oval 2517">
                      <a:extLst>
                        <a:ext uri="{FF2B5EF4-FFF2-40B4-BE49-F238E27FC236}">
                          <a16:creationId xmlns:a16="http://schemas.microsoft.com/office/drawing/2014/main" id="{3D5AE1C8-6BE6-4734-89FD-38E4828E0CE0}"/>
                        </a:ext>
                      </a:extLst>
                    </p:cNvPr>
                    <p:cNvSpPr/>
                    <p:nvPr/>
                  </p:nvSpPr>
                  <p:spPr>
                    <a:xfrm rot="5687016">
                      <a:off x="2564390" y="5060830"/>
                      <a:ext cx="677536" cy="841597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900"/>
                    </a:p>
                  </p:txBody>
                </p:sp>
              </p:grpSp>
            </p:grpSp>
          </p:grpSp>
          <p:grpSp>
            <p:nvGrpSpPr>
              <p:cNvPr id="2135" name="Group 2134">
                <a:extLst>
                  <a:ext uri="{FF2B5EF4-FFF2-40B4-BE49-F238E27FC236}">
                    <a16:creationId xmlns:a16="http://schemas.microsoft.com/office/drawing/2014/main" id="{CB2EF643-E0ED-445C-A201-580D02E58120}"/>
                  </a:ext>
                </a:extLst>
              </p:cNvPr>
              <p:cNvGrpSpPr/>
              <p:nvPr/>
            </p:nvGrpSpPr>
            <p:grpSpPr>
              <a:xfrm>
                <a:off x="2043027" y="5729604"/>
                <a:ext cx="587155" cy="593133"/>
                <a:chOff x="3771092" y="596012"/>
                <a:chExt cx="959964" cy="959964"/>
              </a:xfrm>
            </p:grpSpPr>
            <p:grpSp>
              <p:nvGrpSpPr>
                <p:cNvPr id="2423" name="Group 2">
                  <a:extLst>
                    <a:ext uri="{FF2B5EF4-FFF2-40B4-BE49-F238E27FC236}">
                      <a16:creationId xmlns:a16="http://schemas.microsoft.com/office/drawing/2014/main" id="{088FAD5C-1E3A-485C-8D9C-B923CCF4ED4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3771092" y="596012"/>
                  <a:ext cx="959964" cy="959964"/>
                  <a:chOff x="2688" y="3562"/>
                  <a:chExt cx="374" cy="374"/>
                </a:xfrm>
              </p:grpSpPr>
              <p:sp>
                <p:nvSpPr>
                  <p:cNvPr id="2451" name="Freeform 3">
                    <a:extLst>
                      <a:ext uri="{FF2B5EF4-FFF2-40B4-BE49-F238E27FC236}">
                        <a16:creationId xmlns:a16="http://schemas.microsoft.com/office/drawing/2014/main" id="{42A98095-0F9C-4506-9F75-17311111345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688" y="3562"/>
                    <a:ext cx="374" cy="374"/>
                  </a:xfrm>
                  <a:custGeom>
                    <a:avLst/>
                    <a:gdLst>
                      <a:gd name="T0" fmla="*/ 13 w 187"/>
                      <a:gd name="T1" fmla="*/ 114 h 187"/>
                      <a:gd name="T2" fmla="*/ 55 w 187"/>
                      <a:gd name="T3" fmla="*/ 164 h 187"/>
                      <a:gd name="T4" fmla="*/ 167 w 187"/>
                      <a:gd name="T5" fmla="*/ 123 h 187"/>
                      <a:gd name="T6" fmla="*/ 119 w 187"/>
                      <a:gd name="T7" fmla="*/ 10 h 187"/>
                      <a:gd name="T8" fmla="*/ 37 w 187"/>
                      <a:gd name="T9" fmla="*/ 24 h 187"/>
                      <a:gd name="T10" fmla="*/ 13 w 187"/>
                      <a:gd name="T11" fmla="*/ 114 h 1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87" h="187">
                        <a:moveTo>
                          <a:pt x="13" y="114"/>
                        </a:moveTo>
                        <a:cubicBezTo>
                          <a:pt x="20" y="139"/>
                          <a:pt x="38" y="156"/>
                          <a:pt x="55" y="164"/>
                        </a:cubicBezTo>
                        <a:cubicBezTo>
                          <a:pt x="78" y="175"/>
                          <a:pt x="146" y="187"/>
                          <a:pt x="167" y="123"/>
                        </a:cubicBezTo>
                        <a:cubicBezTo>
                          <a:pt x="187" y="56"/>
                          <a:pt x="143" y="18"/>
                          <a:pt x="119" y="10"/>
                        </a:cubicBezTo>
                        <a:cubicBezTo>
                          <a:pt x="89" y="0"/>
                          <a:pt x="58" y="4"/>
                          <a:pt x="37" y="24"/>
                        </a:cubicBezTo>
                        <a:cubicBezTo>
                          <a:pt x="17" y="42"/>
                          <a:pt x="0" y="68"/>
                          <a:pt x="13" y="114"/>
                        </a:cubicBezTo>
                      </a:path>
                    </a:pathLst>
                  </a:cu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  <p:sp>
                <p:nvSpPr>
                  <p:cNvPr id="2452" name="Freeform 4">
                    <a:extLst>
                      <a:ext uri="{FF2B5EF4-FFF2-40B4-BE49-F238E27FC236}">
                        <a16:creationId xmlns:a16="http://schemas.microsoft.com/office/drawing/2014/main" id="{DF5980D3-0863-461D-93DB-6C2DC5C736A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736" y="3600"/>
                    <a:ext cx="232" cy="288"/>
                  </a:xfrm>
                  <a:custGeom>
                    <a:avLst/>
                    <a:gdLst>
                      <a:gd name="T0" fmla="*/ 4 w 120"/>
                      <a:gd name="T1" fmla="*/ 54 h 149"/>
                      <a:gd name="T2" fmla="*/ 16 w 120"/>
                      <a:gd name="T3" fmla="*/ 42 h 149"/>
                      <a:gd name="T4" fmla="*/ 34 w 120"/>
                      <a:gd name="T5" fmla="*/ 30 h 149"/>
                      <a:gd name="T6" fmla="*/ 54 w 120"/>
                      <a:gd name="T7" fmla="*/ 26 h 149"/>
                      <a:gd name="T8" fmla="*/ 63 w 120"/>
                      <a:gd name="T9" fmla="*/ 11 h 149"/>
                      <a:gd name="T10" fmla="*/ 83 w 120"/>
                      <a:gd name="T11" fmla="*/ 2 h 149"/>
                      <a:gd name="T12" fmla="*/ 111 w 120"/>
                      <a:gd name="T13" fmla="*/ 9 h 149"/>
                      <a:gd name="T14" fmla="*/ 120 w 120"/>
                      <a:gd name="T15" fmla="*/ 43 h 149"/>
                      <a:gd name="T16" fmla="*/ 106 w 120"/>
                      <a:gd name="T17" fmla="*/ 55 h 149"/>
                      <a:gd name="T18" fmla="*/ 113 w 120"/>
                      <a:gd name="T19" fmla="*/ 76 h 149"/>
                      <a:gd name="T20" fmla="*/ 85 w 120"/>
                      <a:gd name="T21" fmla="*/ 98 h 149"/>
                      <a:gd name="T22" fmla="*/ 89 w 120"/>
                      <a:gd name="T23" fmla="*/ 116 h 149"/>
                      <a:gd name="T24" fmla="*/ 101 w 120"/>
                      <a:gd name="T25" fmla="*/ 123 h 149"/>
                      <a:gd name="T26" fmla="*/ 108 w 120"/>
                      <a:gd name="T27" fmla="*/ 124 h 149"/>
                      <a:gd name="T28" fmla="*/ 115 w 120"/>
                      <a:gd name="T29" fmla="*/ 140 h 149"/>
                      <a:gd name="T30" fmla="*/ 102 w 120"/>
                      <a:gd name="T31" fmla="*/ 142 h 149"/>
                      <a:gd name="T32" fmla="*/ 93 w 120"/>
                      <a:gd name="T33" fmla="*/ 147 h 149"/>
                      <a:gd name="T34" fmla="*/ 82 w 120"/>
                      <a:gd name="T35" fmla="*/ 143 h 149"/>
                      <a:gd name="T36" fmla="*/ 72 w 120"/>
                      <a:gd name="T37" fmla="*/ 120 h 149"/>
                      <a:gd name="T38" fmla="*/ 75 w 120"/>
                      <a:gd name="T39" fmla="*/ 86 h 149"/>
                      <a:gd name="T40" fmla="*/ 106 w 120"/>
                      <a:gd name="T41" fmla="*/ 55 h 149"/>
                      <a:gd name="T42" fmla="*/ 96 w 120"/>
                      <a:gd name="T43" fmla="*/ 42 h 149"/>
                      <a:gd name="T44" fmla="*/ 88 w 120"/>
                      <a:gd name="T45" fmla="*/ 31 h 149"/>
                      <a:gd name="T46" fmla="*/ 74 w 120"/>
                      <a:gd name="T47" fmla="*/ 33 h 149"/>
                      <a:gd name="T48" fmla="*/ 54 w 120"/>
                      <a:gd name="T49" fmla="*/ 27 h 149"/>
                      <a:gd name="T50" fmla="*/ 46 w 120"/>
                      <a:gd name="T51" fmla="*/ 63 h 149"/>
                      <a:gd name="T52" fmla="*/ 32 w 120"/>
                      <a:gd name="T53" fmla="*/ 73 h 149"/>
                      <a:gd name="T54" fmla="*/ 31 w 120"/>
                      <a:gd name="T55" fmla="*/ 97 h 149"/>
                      <a:gd name="T56" fmla="*/ 2 w 120"/>
                      <a:gd name="T57" fmla="*/ 74 h 149"/>
                      <a:gd name="T58" fmla="*/ 4 w 120"/>
                      <a:gd name="T59" fmla="*/ 54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120" h="149">
                        <a:moveTo>
                          <a:pt x="4" y="54"/>
                        </a:moveTo>
                        <a:cubicBezTo>
                          <a:pt x="8" y="46"/>
                          <a:pt x="8" y="55"/>
                          <a:pt x="16" y="42"/>
                        </a:cubicBezTo>
                        <a:cubicBezTo>
                          <a:pt x="22" y="32"/>
                          <a:pt x="27" y="34"/>
                          <a:pt x="34" y="30"/>
                        </a:cubicBezTo>
                        <a:cubicBezTo>
                          <a:pt x="40" y="27"/>
                          <a:pt x="49" y="28"/>
                          <a:pt x="54" y="26"/>
                        </a:cubicBezTo>
                        <a:cubicBezTo>
                          <a:pt x="59" y="24"/>
                          <a:pt x="58" y="14"/>
                          <a:pt x="63" y="11"/>
                        </a:cubicBezTo>
                        <a:cubicBezTo>
                          <a:pt x="68" y="8"/>
                          <a:pt x="75" y="4"/>
                          <a:pt x="83" y="2"/>
                        </a:cubicBezTo>
                        <a:cubicBezTo>
                          <a:pt x="90" y="0"/>
                          <a:pt x="104" y="3"/>
                          <a:pt x="111" y="9"/>
                        </a:cubicBezTo>
                        <a:cubicBezTo>
                          <a:pt x="117" y="15"/>
                          <a:pt x="120" y="36"/>
                          <a:pt x="120" y="43"/>
                        </a:cubicBezTo>
                        <a:cubicBezTo>
                          <a:pt x="119" y="51"/>
                          <a:pt x="108" y="50"/>
                          <a:pt x="106" y="55"/>
                        </a:cubicBezTo>
                        <a:cubicBezTo>
                          <a:pt x="105" y="61"/>
                          <a:pt x="116" y="58"/>
                          <a:pt x="113" y="76"/>
                        </a:cubicBezTo>
                        <a:cubicBezTo>
                          <a:pt x="109" y="95"/>
                          <a:pt x="89" y="92"/>
                          <a:pt x="85" y="98"/>
                        </a:cubicBezTo>
                        <a:cubicBezTo>
                          <a:pt x="81" y="105"/>
                          <a:pt x="86" y="112"/>
                          <a:pt x="89" y="116"/>
                        </a:cubicBezTo>
                        <a:cubicBezTo>
                          <a:pt x="91" y="120"/>
                          <a:pt x="98" y="122"/>
                          <a:pt x="101" y="123"/>
                        </a:cubicBezTo>
                        <a:cubicBezTo>
                          <a:pt x="104" y="124"/>
                          <a:pt x="103" y="122"/>
                          <a:pt x="108" y="124"/>
                        </a:cubicBezTo>
                        <a:cubicBezTo>
                          <a:pt x="113" y="127"/>
                          <a:pt x="116" y="132"/>
                          <a:pt x="115" y="140"/>
                        </a:cubicBezTo>
                        <a:cubicBezTo>
                          <a:pt x="114" y="149"/>
                          <a:pt x="106" y="141"/>
                          <a:pt x="102" y="142"/>
                        </a:cubicBezTo>
                        <a:cubicBezTo>
                          <a:pt x="99" y="144"/>
                          <a:pt x="96" y="147"/>
                          <a:pt x="93" y="147"/>
                        </a:cubicBezTo>
                        <a:cubicBezTo>
                          <a:pt x="90" y="147"/>
                          <a:pt x="86" y="148"/>
                          <a:pt x="82" y="143"/>
                        </a:cubicBezTo>
                        <a:cubicBezTo>
                          <a:pt x="79" y="139"/>
                          <a:pt x="73" y="129"/>
                          <a:pt x="72" y="120"/>
                        </a:cubicBezTo>
                        <a:cubicBezTo>
                          <a:pt x="71" y="110"/>
                          <a:pt x="70" y="97"/>
                          <a:pt x="75" y="86"/>
                        </a:cubicBezTo>
                        <a:cubicBezTo>
                          <a:pt x="81" y="75"/>
                          <a:pt x="104" y="79"/>
                          <a:pt x="106" y="55"/>
                        </a:cubicBezTo>
                        <a:cubicBezTo>
                          <a:pt x="110" y="48"/>
                          <a:pt x="99" y="46"/>
                          <a:pt x="96" y="42"/>
                        </a:cubicBezTo>
                        <a:cubicBezTo>
                          <a:pt x="93" y="38"/>
                          <a:pt x="91" y="32"/>
                          <a:pt x="88" y="31"/>
                        </a:cubicBezTo>
                        <a:cubicBezTo>
                          <a:pt x="84" y="29"/>
                          <a:pt x="80" y="33"/>
                          <a:pt x="74" y="33"/>
                        </a:cubicBezTo>
                        <a:cubicBezTo>
                          <a:pt x="68" y="32"/>
                          <a:pt x="58" y="22"/>
                          <a:pt x="54" y="27"/>
                        </a:cubicBezTo>
                        <a:cubicBezTo>
                          <a:pt x="49" y="32"/>
                          <a:pt x="49" y="55"/>
                          <a:pt x="46" y="63"/>
                        </a:cubicBezTo>
                        <a:cubicBezTo>
                          <a:pt x="42" y="70"/>
                          <a:pt x="35" y="67"/>
                          <a:pt x="32" y="73"/>
                        </a:cubicBezTo>
                        <a:cubicBezTo>
                          <a:pt x="30" y="79"/>
                          <a:pt x="41" y="92"/>
                          <a:pt x="31" y="97"/>
                        </a:cubicBezTo>
                        <a:cubicBezTo>
                          <a:pt x="0" y="111"/>
                          <a:pt x="3" y="69"/>
                          <a:pt x="2" y="74"/>
                        </a:cubicBezTo>
                        <a:cubicBezTo>
                          <a:pt x="2" y="74"/>
                          <a:pt x="2" y="58"/>
                          <a:pt x="4" y="54"/>
                        </a:cubicBezTo>
                      </a:path>
                    </a:pathLst>
                  </a:custGeom>
                  <a:solidFill>
                    <a:srgbClr val="710E9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  <p:sp>
                <p:nvSpPr>
                  <p:cNvPr id="2453" name="Oval 5">
                    <a:extLst>
                      <a:ext uri="{FF2B5EF4-FFF2-40B4-BE49-F238E27FC236}">
                        <a16:creationId xmlns:a16="http://schemas.microsoft.com/office/drawing/2014/main" id="{2D809979-3311-4FB3-ACD9-3544B55BF7C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43" y="3801"/>
                    <a:ext cx="40" cy="40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454" name="Oval 6">
                    <a:extLst>
                      <a:ext uri="{FF2B5EF4-FFF2-40B4-BE49-F238E27FC236}">
                        <a16:creationId xmlns:a16="http://schemas.microsoft.com/office/drawing/2014/main" id="{E271F27F-8265-4264-BF57-73ABD4081ABA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72" y="3799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455" name="Oval 7">
                    <a:extLst>
                      <a:ext uri="{FF2B5EF4-FFF2-40B4-BE49-F238E27FC236}">
                        <a16:creationId xmlns:a16="http://schemas.microsoft.com/office/drawing/2014/main" id="{1709E602-B362-41B0-9062-40BB9672ADD8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91" y="377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456" name="Oval 8">
                    <a:extLst>
                      <a:ext uri="{FF2B5EF4-FFF2-40B4-BE49-F238E27FC236}">
                        <a16:creationId xmlns:a16="http://schemas.microsoft.com/office/drawing/2014/main" id="{5AA06B5D-431E-41F2-89EF-6DFFF42ABA94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39" y="377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457" name="Oval 9">
                    <a:extLst>
                      <a:ext uri="{FF2B5EF4-FFF2-40B4-BE49-F238E27FC236}">
                        <a16:creationId xmlns:a16="http://schemas.microsoft.com/office/drawing/2014/main" id="{DE04B98C-962B-47C6-BDB5-C78690728CA3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35" y="377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458" name="Oval 10">
                    <a:extLst>
                      <a:ext uri="{FF2B5EF4-FFF2-40B4-BE49-F238E27FC236}">
                        <a16:creationId xmlns:a16="http://schemas.microsoft.com/office/drawing/2014/main" id="{D5801EC8-446B-492A-BE34-8B61188C1966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7" y="3728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459" name="Oval 11">
                    <a:extLst>
                      <a:ext uri="{FF2B5EF4-FFF2-40B4-BE49-F238E27FC236}">
                        <a16:creationId xmlns:a16="http://schemas.microsoft.com/office/drawing/2014/main" id="{3A68DA55-9022-4B36-A713-B842036FF592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87" y="377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460" name="Oval 12">
                    <a:extLst>
                      <a:ext uri="{FF2B5EF4-FFF2-40B4-BE49-F238E27FC236}">
                        <a16:creationId xmlns:a16="http://schemas.microsoft.com/office/drawing/2014/main" id="{36149FB1-ACBC-45C9-8D35-E7B44BC56BA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04" y="3827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461" name="Oval 13">
                    <a:extLst>
                      <a:ext uri="{FF2B5EF4-FFF2-40B4-BE49-F238E27FC236}">
                        <a16:creationId xmlns:a16="http://schemas.microsoft.com/office/drawing/2014/main" id="{492F1AE3-6D54-4915-B33A-B4D2F44A055A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44" y="3829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462" name="Oval 14">
                    <a:extLst>
                      <a:ext uri="{FF2B5EF4-FFF2-40B4-BE49-F238E27FC236}">
                        <a16:creationId xmlns:a16="http://schemas.microsoft.com/office/drawing/2014/main" id="{861AF5EF-CCC1-457B-88B2-D3E4DE066699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59" y="380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463" name="Oval 15">
                    <a:extLst>
                      <a:ext uri="{FF2B5EF4-FFF2-40B4-BE49-F238E27FC236}">
                        <a16:creationId xmlns:a16="http://schemas.microsoft.com/office/drawing/2014/main" id="{995CFB94-FDB9-48C2-80EA-C029533C8646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61" y="3756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464" name="Oval 16">
                    <a:extLst>
                      <a:ext uri="{FF2B5EF4-FFF2-40B4-BE49-F238E27FC236}">
                        <a16:creationId xmlns:a16="http://schemas.microsoft.com/office/drawing/2014/main" id="{2F7F1CF3-7412-4867-AF87-492474D9036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00" y="3734"/>
                    <a:ext cx="40" cy="40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465" name="Oval 17">
                    <a:extLst>
                      <a:ext uri="{FF2B5EF4-FFF2-40B4-BE49-F238E27FC236}">
                        <a16:creationId xmlns:a16="http://schemas.microsoft.com/office/drawing/2014/main" id="{0C1A61D4-2E5A-47F2-AE0B-35B509EA1CD4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18" y="3793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466" name="Oval 18">
                    <a:extLst>
                      <a:ext uri="{FF2B5EF4-FFF2-40B4-BE49-F238E27FC236}">
                        <a16:creationId xmlns:a16="http://schemas.microsoft.com/office/drawing/2014/main" id="{17866811-33AE-410F-B4BF-2A216CCF2A82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71" y="3759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467" name="Oval 19">
                    <a:extLst>
                      <a:ext uri="{FF2B5EF4-FFF2-40B4-BE49-F238E27FC236}">
                        <a16:creationId xmlns:a16="http://schemas.microsoft.com/office/drawing/2014/main" id="{D86ABFC1-5EA5-4FCF-8D0C-2D3A021F2F4F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66" y="3855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468" name="Oval 20">
                    <a:extLst>
                      <a:ext uri="{FF2B5EF4-FFF2-40B4-BE49-F238E27FC236}">
                        <a16:creationId xmlns:a16="http://schemas.microsoft.com/office/drawing/2014/main" id="{00509349-C218-4D12-8C23-BAA4D96DE6D3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35" y="383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469" name="Oval 21">
                    <a:extLst>
                      <a:ext uri="{FF2B5EF4-FFF2-40B4-BE49-F238E27FC236}">
                        <a16:creationId xmlns:a16="http://schemas.microsoft.com/office/drawing/2014/main" id="{3F12C23A-0ADB-4E14-9FE4-5787D10E9C96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14" y="3796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470" name="Oval 22">
                    <a:extLst>
                      <a:ext uri="{FF2B5EF4-FFF2-40B4-BE49-F238E27FC236}">
                        <a16:creationId xmlns:a16="http://schemas.microsoft.com/office/drawing/2014/main" id="{9D789A45-5F7C-44FE-8FFE-A3BA0698CCD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79" y="3683"/>
                    <a:ext cx="40" cy="40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471" name="Oval 23">
                    <a:extLst>
                      <a:ext uri="{FF2B5EF4-FFF2-40B4-BE49-F238E27FC236}">
                        <a16:creationId xmlns:a16="http://schemas.microsoft.com/office/drawing/2014/main" id="{C362E082-624E-47B5-BFF0-2568FF04605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43" y="3630"/>
                    <a:ext cx="40" cy="40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472" name="Oval 24">
                    <a:extLst>
                      <a:ext uri="{FF2B5EF4-FFF2-40B4-BE49-F238E27FC236}">
                        <a16:creationId xmlns:a16="http://schemas.microsoft.com/office/drawing/2014/main" id="{8FE15923-DEFA-47B0-864D-43AC4B5A81D6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20" y="3655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473" name="Oval 25">
                    <a:extLst>
                      <a:ext uri="{FF2B5EF4-FFF2-40B4-BE49-F238E27FC236}">
                        <a16:creationId xmlns:a16="http://schemas.microsoft.com/office/drawing/2014/main" id="{7FB7CBE1-2C2A-433F-9A71-376E6FC4C93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39" y="3630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474" name="Oval 26">
                    <a:extLst>
                      <a:ext uri="{FF2B5EF4-FFF2-40B4-BE49-F238E27FC236}">
                        <a16:creationId xmlns:a16="http://schemas.microsoft.com/office/drawing/2014/main" id="{9A6D011E-44BF-45CF-848D-67644070C8D1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87" y="3630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475" name="Oval 27">
                    <a:extLst>
                      <a:ext uri="{FF2B5EF4-FFF2-40B4-BE49-F238E27FC236}">
                        <a16:creationId xmlns:a16="http://schemas.microsoft.com/office/drawing/2014/main" id="{4347DFCE-D252-468E-B773-2BC959E8A60F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66" y="362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476" name="Oval 28">
                    <a:extLst>
                      <a:ext uri="{FF2B5EF4-FFF2-40B4-BE49-F238E27FC236}">
                        <a16:creationId xmlns:a16="http://schemas.microsoft.com/office/drawing/2014/main" id="{5D0305AC-4E13-4C89-8B71-8A8BA97992D1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93" y="3638"/>
                    <a:ext cx="40" cy="40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477" name="Oval 29">
                    <a:extLst>
                      <a:ext uri="{FF2B5EF4-FFF2-40B4-BE49-F238E27FC236}">
                        <a16:creationId xmlns:a16="http://schemas.microsoft.com/office/drawing/2014/main" id="{96BA76A4-3C74-4F7B-88E6-52E163727B1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96" y="3587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478" name="Oval 30">
                    <a:extLst>
                      <a:ext uri="{FF2B5EF4-FFF2-40B4-BE49-F238E27FC236}">
                        <a16:creationId xmlns:a16="http://schemas.microsoft.com/office/drawing/2014/main" id="{66578190-254D-49B8-9121-8BC9DD86C751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93" y="3590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479" name="Oval 31">
                    <a:extLst>
                      <a:ext uri="{FF2B5EF4-FFF2-40B4-BE49-F238E27FC236}">
                        <a16:creationId xmlns:a16="http://schemas.microsoft.com/office/drawing/2014/main" id="{0C279DAE-40E5-41B6-8B53-C73AF15F3ABF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35" y="3630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480" name="Oval 32">
                    <a:extLst>
                      <a:ext uri="{FF2B5EF4-FFF2-40B4-BE49-F238E27FC236}">
                        <a16:creationId xmlns:a16="http://schemas.microsoft.com/office/drawing/2014/main" id="{5FF71234-470B-45A2-AB5C-9F40910F4471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20" y="3715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481" name="Oval 33">
                    <a:extLst>
                      <a:ext uri="{FF2B5EF4-FFF2-40B4-BE49-F238E27FC236}">
                        <a16:creationId xmlns:a16="http://schemas.microsoft.com/office/drawing/2014/main" id="{F8D710B6-5B82-442A-ACE6-6A400E9EBBB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43" y="3676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482" name="Oval 34">
                    <a:extLst>
                      <a:ext uri="{FF2B5EF4-FFF2-40B4-BE49-F238E27FC236}">
                        <a16:creationId xmlns:a16="http://schemas.microsoft.com/office/drawing/2014/main" id="{29B80B6C-A521-45FC-AEBC-661DFA9F75CB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92" y="3685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483" name="Oval 35">
                    <a:extLst>
                      <a:ext uri="{FF2B5EF4-FFF2-40B4-BE49-F238E27FC236}">
                        <a16:creationId xmlns:a16="http://schemas.microsoft.com/office/drawing/2014/main" id="{4B6D4EBF-67F0-4CA7-818A-B1A9FC65018D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92" y="3657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484" name="Oval 36">
                    <a:extLst>
                      <a:ext uri="{FF2B5EF4-FFF2-40B4-BE49-F238E27FC236}">
                        <a16:creationId xmlns:a16="http://schemas.microsoft.com/office/drawing/2014/main" id="{356E4E8D-7761-4329-BE03-659A6EE26B3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09" y="3612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485" name="Oval 37">
                    <a:extLst>
                      <a:ext uri="{FF2B5EF4-FFF2-40B4-BE49-F238E27FC236}">
                        <a16:creationId xmlns:a16="http://schemas.microsoft.com/office/drawing/2014/main" id="{40FFACF7-55B2-4E78-8C78-C0D067A26119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48" y="3590"/>
                    <a:ext cx="40" cy="40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486" name="Oval 38">
                    <a:extLst>
                      <a:ext uri="{FF2B5EF4-FFF2-40B4-BE49-F238E27FC236}">
                        <a16:creationId xmlns:a16="http://schemas.microsoft.com/office/drawing/2014/main" id="{F8D42516-6A7A-4B27-B0CD-A43E6058660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66" y="3649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487" name="Oval 39">
                    <a:extLst>
                      <a:ext uri="{FF2B5EF4-FFF2-40B4-BE49-F238E27FC236}">
                        <a16:creationId xmlns:a16="http://schemas.microsoft.com/office/drawing/2014/main" id="{DBAFEC82-667D-44A3-9900-BE4C8EEE8A7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14" y="3711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488" name="Oval 40">
                    <a:extLst>
                      <a:ext uri="{FF2B5EF4-FFF2-40B4-BE49-F238E27FC236}">
                        <a16:creationId xmlns:a16="http://schemas.microsoft.com/office/drawing/2014/main" id="{A67F5AB7-16C6-4BD3-B636-F5F86F30A97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83" y="3725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489" name="Oval 41">
                    <a:extLst>
                      <a:ext uri="{FF2B5EF4-FFF2-40B4-BE49-F238E27FC236}">
                        <a16:creationId xmlns:a16="http://schemas.microsoft.com/office/drawing/2014/main" id="{6AD93376-6722-4DD3-9C95-03AAD4BD47D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62" y="3652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490" name="Oval 42">
                    <a:extLst>
                      <a:ext uri="{FF2B5EF4-FFF2-40B4-BE49-F238E27FC236}">
                        <a16:creationId xmlns:a16="http://schemas.microsoft.com/office/drawing/2014/main" id="{8523B9BD-C705-4879-82EA-8CB66563F8C3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35" y="360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491" name="Oval 43">
                    <a:extLst>
                      <a:ext uri="{FF2B5EF4-FFF2-40B4-BE49-F238E27FC236}">
                        <a16:creationId xmlns:a16="http://schemas.microsoft.com/office/drawing/2014/main" id="{9E475950-C7DE-47E4-AC3E-1D91E30FC347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87" y="3822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492" name="Oval 44">
                    <a:extLst>
                      <a:ext uri="{FF2B5EF4-FFF2-40B4-BE49-F238E27FC236}">
                        <a16:creationId xmlns:a16="http://schemas.microsoft.com/office/drawing/2014/main" id="{E78E60BF-EFB2-44DE-8FC2-9D2DBFCFA619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35" y="3822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493" name="Oval 45">
                    <a:extLst>
                      <a:ext uri="{FF2B5EF4-FFF2-40B4-BE49-F238E27FC236}">
                        <a16:creationId xmlns:a16="http://schemas.microsoft.com/office/drawing/2014/main" id="{06F52579-B427-4025-A877-FC7FAC57F291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93" y="3782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494" name="Oval 46">
                    <a:extLst>
                      <a:ext uri="{FF2B5EF4-FFF2-40B4-BE49-F238E27FC236}">
                        <a16:creationId xmlns:a16="http://schemas.microsoft.com/office/drawing/2014/main" id="{658B6952-1897-47E9-8EDB-7701E0D55C81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41" y="3782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495" name="Oval 47">
                    <a:extLst>
                      <a:ext uri="{FF2B5EF4-FFF2-40B4-BE49-F238E27FC236}">
                        <a16:creationId xmlns:a16="http://schemas.microsoft.com/office/drawing/2014/main" id="{09B508E4-E3AB-4EFD-BEE2-F3DD44C2510B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19" y="3860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496" name="Oval 48">
                    <a:extLst>
                      <a:ext uri="{FF2B5EF4-FFF2-40B4-BE49-F238E27FC236}">
                        <a16:creationId xmlns:a16="http://schemas.microsoft.com/office/drawing/2014/main" id="{F6A209C9-BDA1-4927-B38F-BFE58CA12BD1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57" y="380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497" name="Oval 49">
                    <a:extLst>
                      <a:ext uri="{FF2B5EF4-FFF2-40B4-BE49-F238E27FC236}">
                        <a16:creationId xmlns:a16="http://schemas.microsoft.com/office/drawing/2014/main" id="{1E605AE6-4990-45AF-A76C-7CB9DAD21C07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14" y="3841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498" name="Oval 50">
                    <a:extLst>
                      <a:ext uri="{FF2B5EF4-FFF2-40B4-BE49-F238E27FC236}">
                        <a16:creationId xmlns:a16="http://schemas.microsoft.com/office/drawing/2014/main" id="{B5D90ACF-1348-4357-913D-DC0ECE2B97EB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46" y="3692"/>
                    <a:ext cx="40" cy="40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499" name="Oval 51">
                    <a:extLst>
                      <a:ext uri="{FF2B5EF4-FFF2-40B4-BE49-F238E27FC236}">
                        <a16:creationId xmlns:a16="http://schemas.microsoft.com/office/drawing/2014/main" id="{42B82D18-EC45-4FA7-852B-AE436A63CFB4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08" y="372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500" name="Oval 52">
                    <a:extLst>
                      <a:ext uri="{FF2B5EF4-FFF2-40B4-BE49-F238E27FC236}">
                        <a16:creationId xmlns:a16="http://schemas.microsoft.com/office/drawing/2014/main" id="{01AD8C00-A2FF-4585-9D57-76238C61B5AF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35" y="3699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501" name="Oval 53">
                    <a:extLst>
                      <a:ext uri="{FF2B5EF4-FFF2-40B4-BE49-F238E27FC236}">
                        <a16:creationId xmlns:a16="http://schemas.microsoft.com/office/drawing/2014/main" id="{624A161E-6383-41E7-8CF8-8B6798093221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83" y="3699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502" name="Oval 54">
                    <a:extLst>
                      <a:ext uri="{FF2B5EF4-FFF2-40B4-BE49-F238E27FC236}">
                        <a16:creationId xmlns:a16="http://schemas.microsoft.com/office/drawing/2014/main" id="{65CA569A-5F07-4B0A-96C6-3CEEB9A19ED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41" y="3659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503" name="Oval 55">
                    <a:extLst>
                      <a:ext uri="{FF2B5EF4-FFF2-40B4-BE49-F238E27FC236}">
                        <a16:creationId xmlns:a16="http://schemas.microsoft.com/office/drawing/2014/main" id="{8707E617-3DFF-4614-993E-C1F2FF853F43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89" y="3659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504" name="Oval 56">
                    <a:extLst>
                      <a:ext uri="{FF2B5EF4-FFF2-40B4-BE49-F238E27FC236}">
                        <a16:creationId xmlns:a16="http://schemas.microsoft.com/office/drawing/2014/main" id="{D8BEF72C-278D-4171-988A-AC383B5E535F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16" y="378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505" name="Oval 57">
                    <a:extLst>
                      <a:ext uri="{FF2B5EF4-FFF2-40B4-BE49-F238E27FC236}">
                        <a16:creationId xmlns:a16="http://schemas.microsoft.com/office/drawing/2014/main" id="{1021A7F9-A252-4DB4-A5AF-9EEA33AC7BB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39" y="3745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506" name="Oval 58">
                    <a:extLst>
                      <a:ext uri="{FF2B5EF4-FFF2-40B4-BE49-F238E27FC236}">
                        <a16:creationId xmlns:a16="http://schemas.microsoft.com/office/drawing/2014/main" id="{B9EF9B0E-69A5-4DBF-B50D-5259F3E9DA81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30" y="3763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507" name="Oval 59">
                    <a:extLst>
                      <a:ext uri="{FF2B5EF4-FFF2-40B4-BE49-F238E27FC236}">
                        <a16:creationId xmlns:a16="http://schemas.microsoft.com/office/drawing/2014/main" id="{5AF11B21-C346-454A-A26C-D61B93856D3B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62" y="3718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508" name="Oval 60">
                    <a:extLst>
                      <a:ext uri="{FF2B5EF4-FFF2-40B4-BE49-F238E27FC236}">
                        <a16:creationId xmlns:a16="http://schemas.microsoft.com/office/drawing/2014/main" id="{C525D83D-961C-4EE1-ADCB-AB16CCBACAE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35" y="3725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509" name="Oval 61">
                    <a:extLst>
                      <a:ext uri="{FF2B5EF4-FFF2-40B4-BE49-F238E27FC236}">
                        <a16:creationId xmlns:a16="http://schemas.microsoft.com/office/drawing/2014/main" id="{88CFDA99-6D3A-4A2E-B2E1-4A845D5F4D42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79" y="379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510" name="Freeform 62">
                    <a:extLst>
                      <a:ext uri="{FF2B5EF4-FFF2-40B4-BE49-F238E27FC236}">
                        <a16:creationId xmlns:a16="http://schemas.microsoft.com/office/drawing/2014/main" id="{37684572-805B-4AB1-8E0C-F6D03CC6709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703" y="3573"/>
                    <a:ext cx="147" cy="141"/>
                  </a:xfrm>
                  <a:custGeom>
                    <a:avLst/>
                    <a:gdLst>
                      <a:gd name="T0" fmla="*/ 147 w 147"/>
                      <a:gd name="T1" fmla="*/ 12 h 141"/>
                      <a:gd name="T2" fmla="*/ 19 w 147"/>
                      <a:gd name="T3" fmla="*/ 141 h 141"/>
                      <a:gd name="T4" fmla="*/ 147 w 147"/>
                      <a:gd name="T5" fmla="*/ 12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47" h="141">
                        <a:moveTo>
                          <a:pt x="147" y="12"/>
                        </a:moveTo>
                        <a:cubicBezTo>
                          <a:pt x="103" y="0"/>
                          <a:pt x="0" y="63"/>
                          <a:pt x="19" y="141"/>
                        </a:cubicBezTo>
                        <a:cubicBezTo>
                          <a:pt x="21" y="64"/>
                          <a:pt x="97" y="19"/>
                          <a:pt x="147" y="1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</p:grpSp>
            <p:grpSp>
              <p:nvGrpSpPr>
                <p:cNvPr id="2424" name="Group 2423">
                  <a:extLst>
                    <a:ext uri="{FF2B5EF4-FFF2-40B4-BE49-F238E27FC236}">
                      <a16:creationId xmlns:a16="http://schemas.microsoft.com/office/drawing/2014/main" id="{440367CD-8403-4484-961E-DB178D808F7C}"/>
                    </a:ext>
                  </a:extLst>
                </p:cNvPr>
                <p:cNvGrpSpPr/>
                <p:nvPr/>
              </p:nvGrpSpPr>
              <p:grpSpPr>
                <a:xfrm rot="908285">
                  <a:off x="3997356" y="1232950"/>
                  <a:ext cx="303230" cy="176118"/>
                  <a:chOff x="3840713" y="5162456"/>
                  <a:chExt cx="303230" cy="176118"/>
                </a:xfrm>
              </p:grpSpPr>
              <p:sp>
                <p:nvSpPr>
                  <p:cNvPr id="2443" name="Oval 2442">
                    <a:extLst>
                      <a:ext uri="{FF2B5EF4-FFF2-40B4-BE49-F238E27FC236}">
                        <a16:creationId xmlns:a16="http://schemas.microsoft.com/office/drawing/2014/main" id="{A32848CA-A18A-433D-8180-1037368FE60E}"/>
                      </a:ext>
                    </a:extLst>
                  </p:cNvPr>
                  <p:cNvSpPr/>
                  <p:nvPr/>
                </p:nvSpPr>
                <p:spPr>
                  <a:xfrm>
                    <a:off x="3851262" y="5172930"/>
                    <a:ext cx="275236" cy="13984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900"/>
                  </a:p>
                </p:txBody>
              </p:sp>
              <p:grpSp>
                <p:nvGrpSpPr>
                  <p:cNvPr id="2444" name="Group 2443">
                    <a:extLst>
                      <a:ext uri="{FF2B5EF4-FFF2-40B4-BE49-F238E27FC236}">
                        <a16:creationId xmlns:a16="http://schemas.microsoft.com/office/drawing/2014/main" id="{876A4F6D-73C6-4939-910A-B73AAFE30B98}"/>
                      </a:ext>
                    </a:extLst>
                  </p:cNvPr>
                  <p:cNvGrpSpPr/>
                  <p:nvPr/>
                </p:nvGrpSpPr>
                <p:grpSpPr>
                  <a:xfrm>
                    <a:off x="3840713" y="5162456"/>
                    <a:ext cx="303230" cy="176118"/>
                    <a:chOff x="2482359" y="5142861"/>
                    <a:chExt cx="841597" cy="737052"/>
                  </a:xfrm>
                </p:grpSpPr>
                <p:grpSp>
                  <p:nvGrpSpPr>
                    <p:cNvPr id="2445" name="Group 2444">
                      <a:extLst>
                        <a:ext uri="{FF2B5EF4-FFF2-40B4-BE49-F238E27FC236}">
                          <a16:creationId xmlns:a16="http://schemas.microsoft.com/office/drawing/2014/main" id="{BFF203B2-274E-4B45-99B6-715282EB7F76}"/>
                        </a:ext>
                      </a:extLst>
                    </p:cNvPr>
                    <p:cNvGrpSpPr/>
                    <p:nvPr/>
                  </p:nvGrpSpPr>
                  <p:grpSpPr>
                    <a:xfrm rot="1843416">
                      <a:off x="2654995" y="5280356"/>
                      <a:ext cx="516971" cy="599557"/>
                      <a:chOff x="2229170" y="569286"/>
                      <a:chExt cx="1041195" cy="1265273"/>
                    </a:xfrm>
                  </p:grpSpPr>
                  <p:sp>
                    <p:nvSpPr>
                      <p:cNvPr id="2447" name="Freeform 52">
                        <a:extLst>
                          <a:ext uri="{FF2B5EF4-FFF2-40B4-BE49-F238E27FC236}">
                            <a16:creationId xmlns:a16="http://schemas.microsoft.com/office/drawing/2014/main" id="{4A6968BA-9311-4BB5-B6A0-FB7AC22B6D69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229170" y="574563"/>
                        <a:ext cx="964428" cy="1259996"/>
                      </a:xfrm>
                      <a:custGeom>
                        <a:avLst/>
                        <a:gdLst>
                          <a:gd name="T0" fmla="*/ 524 w 543"/>
                          <a:gd name="T1" fmla="*/ 81 h 709"/>
                          <a:gd name="T2" fmla="*/ 385 w 543"/>
                          <a:gd name="T3" fmla="*/ 19 h 709"/>
                          <a:gd name="T4" fmla="*/ 174 w 543"/>
                          <a:gd name="T5" fmla="*/ 92 h 709"/>
                          <a:gd name="T6" fmla="*/ 102 w 543"/>
                          <a:gd name="T7" fmla="*/ 225 h 709"/>
                          <a:gd name="T8" fmla="*/ 104 w 543"/>
                          <a:gd name="T9" fmla="*/ 230 h 709"/>
                          <a:gd name="T10" fmla="*/ 50 w 543"/>
                          <a:gd name="T11" fmla="*/ 252 h 709"/>
                          <a:gd name="T12" fmla="*/ 6 w 543"/>
                          <a:gd name="T13" fmla="*/ 324 h 709"/>
                          <a:gd name="T14" fmla="*/ 44 w 543"/>
                          <a:gd name="T15" fmla="*/ 397 h 709"/>
                          <a:gd name="T16" fmla="*/ 72 w 543"/>
                          <a:gd name="T17" fmla="*/ 483 h 709"/>
                          <a:gd name="T18" fmla="*/ 64 w 543"/>
                          <a:gd name="T19" fmla="*/ 582 h 709"/>
                          <a:gd name="T20" fmla="*/ 85 w 543"/>
                          <a:gd name="T21" fmla="*/ 602 h 709"/>
                          <a:gd name="T22" fmla="*/ 106 w 543"/>
                          <a:gd name="T23" fmla="*/ 643 h 709"/>
                          <a:gd name="T24" fmla="*/ 78 w 543"/>
                          <a:gd name="T25" fmla="*/ 678 h 709"/>
                          <a:gd name="T26" fmla="*/ 41 w 543"/>
                          <a:gd name="T27" fmla="*/ 709 h 709"/>
                          <a:gd name="T28" fmla="*/ 77 w 543"/>
                          <a:gd name="T29" fmla="*/ 684 h 709"/>
                          <a:gd name="T30" fmla="*/ 114 w 543"/>
                          <a:gd name="T31" fmla="*/ 642 h 709"/>
                          <a:gd name="T32" fmla="*/ 92 w 543"/>
                          <a:gd name="T33" fmla="*/ 593 h 709"/>
                          <a:gd name="T34" fmla="*/ 73 w 543"/>
                          <a:gd name="T35" fmla="*/ 573 h 709"/>
                          <a:gd name="T36" fmla="*/ 85 w 543"/>
                          <a:gd name="T37" fmla="*/ 486 h 709"/>
                          <a:gd name="T38" fmla="*/ 55 w 543"/>
                          <a:gd name="T39" fmla="*/ 384 h 709"/>
                          <a:gd name="T40" fmla="*/ 23 w 543"/>
                          <a:gd name="T41" fmla="*/ 321 h 709"/>
                          <a:gd name="T42" fmla="*/ 57 w 543"/>
                          <a:gd name="T43" fmla="*/ 267 h 709"/>
                          <a:gd name="T44" fmla="*/ 116 w 543"/>
                          <a:gd name="T45" fmla="*/ 252 h 709"/>
                          <a:gd name="T46" fmla="*/ 241 w 543"/>
                          <a:gd name="T47" fmla="*/ 287 h 709"/>
                          <a:gd name="T48" fmla="*/ 452 w 543"/>
                          <a:gd name="T49" fmla="*/ 214 h 709"/>
                          <a:gd name="T50" fmla="*/ 524 w 543"/>
                          <a:gd name="T51" fmla="*/ 81 h 709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w 543"/>
                          <a:gd name="T79" fmla="*/ 0 h 709"/>
                          <a:gd name="T80" fmla="*/ 543 w 543"/>
                          <a:gd name="T81" fmla="*/ 709 h 709"/>
                        </a:gdLst>
                        <a:ahLst/>
                        <a:cxnLst>
                          <a:cxn ang="T52">
                            <a:pos x="T0" y="T1"/>
                          </a:cxn>
                          <a:cxn ang="T53">
                            <a:pos x="T2" y="T3"/>
                          </a:cxn>
                          <a:cxn ang="T54">
                            <a:pos x="T4" y="T5"/>
                          </a:cxn>
                          <a:cxn ang="T55">
                            <a:pos x="T6" y="T7"/>
                          </a:cxn>
                          <a:cxn ang="T56">
                            <a:pos x="T8" y="T9"/>
                          </a:cxn>
                          <a:cxn ang="T57">
                            <a:pos x="T10" y="T11"/>
                          </a:cxn>
                          <a:cxn ang="T58">
                            <a:pos x="T12" y="T13"/>
                          </a:cxn>
                          <a:cxn ang="T59">
                            <a:pos x="T14" y="T15"/>
                          </a:cxn>
                          <a:cxn ang="T60">
                            <a:pos x="T16" y="T17"/>
                          </a:cxn>
                          <a:cxn ang="T61">
                            <a:pos x="T18" y="T19"/>
                          </a:cxn>
                          <a:cxn ang="T62">
                            <a:pos x="T20" y="T21"/>
                          </a:cxn>
                          <a:cxn ang="T63">
                            <a:pos x="T22" y="T23"/>
                          </a:cxn>
                          <a:cxn ang="T64">
                            <a:pos x="T24" y="T25"/>
                          </a:cxn>
                          <a:cxn ang="T65">
                            <a:pos x="T26" y="T27"/>
                          </a:cxn>
                          <a:cxn ang="T66">
                            <a:pos x="T28" y="T29"/>
                          </a:cxn>
                          <a:cxn ang="T67">
                            <a:pos x="T30" y="T31"/>
                          </a:cxn>
                          <a:cxn ang="T68">
                            <a:pos x="T32" y="T33"/>
                          </a:cxn>
                          <a:cxn ang="T69">
                            <a:pos x="T34" y="T35"/>
                          </a:cxn>
                          <a:cxn ang="T70">
                            <a:pos x="T36" y="T37"/>
                          </a:cxn>
                          <a:cxn ang="T71">
                            <a:pos x="T38" y="T39"/>
                          </a:cxn>
                          <a:cxn ang="T72">
                            <a:pos x="T40" y="T41"/>
                          </a:cxn>
                          <a:cxn ang="T73">
                            <a:pos x="T42" y="T43"/>
                          </a:cxn>
                          <a:cxn ang="T74">
                            <a:pos x="T44" y="T45"/>
                          </a:cxn>
                          <a:cxn ang="T75">
                            <a:pos x="T46" y="T47"/>
                          </a:cxn>
                          <a:cxn ang="T76">
                            <a:pos x="T48" y="T49"/>
                          </a:cxn>
                          <a:cxn ang="T77">
                            <a:pos x="T50" y="T51"/>
                          </a:cxn>
                        </a:cxnLst>
                        <a:rect l="T78" t="T79" r="T80" b="T81"/>
                        <a:pathLst>
                          <a:path w="543" h="709">
                            <a:moveTo>
                              <a:pt x="524" y="81"/>
                            </a:moveTo>
                            <a:cubicBezTo>
                              <a:pt x="506" y="27"/>
                              <a:pt x="444" y="0"/>
                              <a:pt x="385" y="19"/>
                            </a:cubicBezTo>
                            <a:cubicBezTo>
                              <a:pt x="174" y="92"/>
                              <a:pt x="174" y="92"/>
                              <a:pt x="174" y="92"/>
                            </a:cubicBezTo>
                            <a:cubicBezTo>
                              <a:pt x="116" y="112"/>
                              <a:pt x="83" y="172"/>
                              <a:pt x="102" y="225"/>
                            </a:cubicBezTo>
                            <a:cubicBezTo>
                              <a:pt x="102" y="227"/>
                              <a:pt x="103" y="229"/>
                              <a:pt x="104" y="230"/>
                            </a:cubicBezTo>
                            <a:cubicBezTo>
                              <a:pt x="93" y="234"/>
                              <a:pt x="69" y="238"/>
                              <a:pt x="50" y="252"/>
                            </a:cubicBezTo>
                            <a:cubicBezTo>
                              <a:pt x="34" y="264"/>
                              <a:pt x="14" y="285"/>
                              <a:pt x="6" y="324"/>
                            </a:cubicBezTo>
                            <a:cubicBezTo>
                              <a:pt x="0" y="359"/>
                              <a:pt x="22" y="378"/>
                              <a:pt x="44" y="397"/>
                            </a:cubicBezTo>
                            <a:cubicBezTo>
                              <a:pt x="68" y="420"/>
                              <a:pt x="91" y="441"/>
                              <a:pt x="72" y="483"/>
                            </a:cubicBezTo>
                            <a:cubicBezTo>
                              <a:pt x="54" y="519"/>
                              <a:pt x="43" y="552"/>
                              <a:pt x="64" y="582"/>
                            </a:cubicBezTo>
                            <a:cubicBezTo>
                              <a:pt x="67" y="588"/>
                              <a:pt x="79" y="597"/>
                              <a:pt x="85" y="602"/>
                            </a:cubicBezTo>
                            <a:cubicBezTo>
                              <a:pt x="98" y="612"/>
                              <a:pt x="109" y="624"/>
                              <a:pt x="106" y="643"/>
                            </a:cubicBezTo>
                            <a:cubicBezTo>
                              <a:pt x="103" y="657"/>
                              <a:pt x="93" y="668"/>
                              <a:pt x="78" y="678"/>
                            </a:cubicBezTo>
                            <a:cubicBezTo>
                              <a:pt x="65" y="686"/>
                              <a:pt x="51" y="691"/>
                              <a:pt x="41" y="709"/>
                            </a:cubicBezTo>
                            <a:cubicBezTo>
                              <a:pt x="48" y="696"/>
                              <a:pt x="65" y="691"/>
                              <a:pt x="77" y="684"/>
                            </a:cubicBezTo>
                            <a:cubicBezTo>
                              <a:pt x="91" y="674"/>
                              <a:pt x="110" y="665"/>
                              <a:pt x="114" y="642"/>
                            </a:cubicBezTo>
                            <a:cubicBezTo>
                              <a:pt x="120" y="614"/>
                              <a:pt x="105" y="604"/>
                              <a:pt x="92" y="593"/>
                            </a:cubicBezTo>
                            <a:cubicBezTo>
                              <a:pt x="86" y="588"/>
                              <a:pt x="76" y="578"/>
                              <a:pt x="73" y="573"/>
                            </a:cubicBezTo>
                            <a:cubicBezTo>
                              <a:pt x="57" y="547"/>
                              <a:pt x="68" y="522"/>
                              <a:pt x="85" y="486"/>
                            </a:cubicBezTo>
                            <a:cubicBezTo>
                              <a:pt x="110" y="434"/>
                              <a:pt x="80" y="408"/>
                              <a:pt x="55" y="384"/>
                            </a:cubicBezTo>
                            <a:cubicBezTo>
                              <a:pt x="34" y="367"/>
                              <a:pt x="18" y="347"/>
                              <a:pt x="23" y="321"/>
                            </a:cubicBezTo>
                            <a:cubicBezTo>
                              <a:pt x="27" y="296"/>
                              <a:pt x="40" y="279"/>
                              <a:pt x="57" y="267"/>
                            </a:cubicBezTo>
                            <a:cubicBezTo>
                              <a:pt x="73" y="255"/>
                              <a:pt x="104" y="253"/>
                              <a:pt x="116" y="252"/>
                            </a:cubicBezTo>
                            <a:cubicBezTo>
                              <a:pt x="143" y="288"/>
                              <a:pt x="193" y="303"/>
                              <a:pt x="241" y="287"/>
                            </a:cubicBezTo>
                            <a:cubicBezTo>
                              <a:pt x="452" y="214"/>
                              <a:pt x="452" y="214"/>
                              <a:pt x="452" y="214"/>
                            </a:cubicBezTo>
                            <a:cubicBezTo>
                              <a:pt x="510" y="194"/>
                              <a:pt x="543" y="134"/>
                              <a:pt x="524" y="81"/>
                            </a:cubicBezTo>
                            <a:close/>
                          </a:path>
                        </a:pathLst>
                      </a:custGeom>
                      <a:solidFill>
                        <a:srgbClr val="FFF5EE"/>
                      </a:solidFill>
                      <a:ln w="12700">
                        <a:solidFill>
                          <a:schemeClr val="accent3">
                            <a:lumMod val="50000"/>
                          </a:schemeClr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en-US" altLang="en-US" sz="900"/>
                      </a:p>
                    </p:txBody>
                  </p:sp>
                  <p:sp>
                    <p:nvSpPr>
                      <p:cNvPr id="2448" name="Oval 2447">
                        <a:extLst>
                          <a:ext uri="{FF2B5EF4-FFF2-40B4-BE49-F238E27FC236}">
                            <a16:creationId xmlns:a16="http://schemas.microsoft.com/office/drawing/2014/main" id="{B676322B-8923-4529-97EC-40D509718A0C}"/>
                          </a:ext>
                        </a:extLst>
                      </p:cNvPr>
                      <p:cNvSpPr/>
                      <p:nvPr/>
                    </p:nvSpPr>
                    <p:spPr>
                      <a:xfrm rot="21075255">
                        <a:off x="2344920" y="569286"/>
                        <a:ext cx="925445" cy="524066"/>
                      </a:xfrm>
                      <a:prstGeom prst="ellipse">
                        <a:avLst/>
                      </a:prstGeom>
                      <a:solidFill>
                        <a:srgbClr val="92D050"/>
                      </a:solidFill>
                      <a:ln w="12700"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900"/>
                      </a:p>
                    </p:txBody>
                  </p:sp>
                  <p:sp>
                    <p:nvSpPr>
                      <p:cNvPr id="2449" name="Oval 2448">
                        <a:extLst>
                          <a:ext uri="{FF2B5EF4-FFF2-40B4-BE49-F238E27FC236}">
                            <a16:creationId xmlns:a16="http://schemas.microsoft.com/office/drawing/2014/main" id="{376022A7-5611-4581-9FB4-9FE330E424C4}"/>
                          </a:ext>
                        </a:extLst>
                      </p:cNvPr>
                      <p:cNvSpPr/>
                      <p:nvPr/>
                    </p:nvSpPr>
                    <p:spPr>
                      <a:xfrm rot="4968373">
                        <a:off x="2804734" y="706844"/>
                        <a:ext cx="226356" cy="20549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900"/>
                      </a:p>
                    </p:txBody>
                  </p:sp>
                  <p:sp>
                    <p:nvSpPr>
                      <p:cNvPr id="2450" name="Oval 2449">
                        <a:extLst>
                          <a:ext uri="{FF2B5EF4-FFF2-40B4-BE49-F238E27FC236}">
                            <a16:creationId xmlns:a16="http://schemas.microsoft.com/office/drawing/2014/main" id="{D8613F60-3416-4A54-9ECF-B6770173B402}"/>
                          </a:ext>
                        </a:extLst>
                      </p:cNvPr>
                      <p:cNvSpPr/>
                      <p:nvPr/>
                    </p:nvSpPr>
                    <p:spPr>
                      <a:xfrm rot="4968373">
                        <a:off x="2587869" y="855886"/>
                        <a:ext cx="113165" cy="103070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900"/>
                      </a:p>
                    </p:txBody>
                  </p:sp>
                </p:grpSp>
                <p:sp>
                  <p:nvSpPr>
                    <p:cNvPr id="2446" name="Oval 2445">
                      <a:extLst>
                        <a:ext uri="{FF2B5EF4-FFF2-40B4-BE49-F238E27FC236}">
                          <a16:creationId xmlns:a16="http://schemas.microsoft.com/office/drawing/2014/main" id="{2FD8388B-741B-4D3E-9875-9BE692101D36}"/>
                        </a:ext>
                      </a:extLst>
                    </p:cNvPr>
                    <p:cNvSpPr/>
                    <p:nvPr/>
                  </p:nvSpPr>
                  <p:spPr>
                    <a:xfrm rot="5687016">
                      <a:off x="2564390" y="5060830"/>
                      <a:ext cx="677536" cy="841597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900"/>
                    </a:p>
                  </p:txBody>
                </p:sp>
              </p:grpSp>
            </p:grpSp>
            <p:grpSp>
              <p:nvGrpSpPr>
                <p:cNvPr id="2425" name="Group 2424">
                  <a:extLst>
                    <a:ext uri="{FF2B5EF4-FFF2-40B4-BE49-F238E27FC236}">
                      <a16:creationId xmlns:a16="http://schemas.microsoft.com/office/drawing/2014/main" id="{194F700F-1FEF-47F1-9EAA-52F6BDA77BD1}"/>
                    </a:ext>
                  </a:extLst>
                </p:cNvPr>
                <p:cNvGrpSpPr/>
                <p:nvPr/>
              </p:nvGrpSpPr>
              <p:grpSpPr>
                <a:xfrm rot="19586102">
                  <a:off x="3868098" y="1006178"/>
                  <a:ext cx="303230" cy="176118"/>
                  <a:chOff x="3840713" y="5162456"/>
                  <a:chExt cx="303230" cy="176118"/>
                </a:xfrm>
              </p:grpSpPr>
              <p:sp>
                <p:nvSpPr>
                  <p:cNvPr id="2435" name="Oval 2434">
                    <a:extLst>
                      <a:ext uri="{FF2B5EF4-FFF2-40B4-BE49-F238E27FC236}">
                        <a16:creationId xmlns:a16="http://schemas.microsoft.com/office/drawing/2014/main" id="{95CDA9E4-EEB3-4AC7-B7AB-4BBC15B805D4}"/>
                      </a:ext>
                    </a:extLst>
                  </p:cNvPr>
                  <p:cNvSpPr/>
                  <p:nvPr/>
                </p:nvSpPr>
                <p:spPr>
                  <a:xfrm>
                    <a:off x="3851262" y="5172930"/>
                    <a:ext cx="275236" cy="13984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900"/>
                  </a:p>
                </p:txBody>
              </p:sp>
              <p:grpSp>
                <p:nvGrpSpPr>
                  <p:cNvPr id="2436" name="Group 2435">
                    <a:extLst>
                      <a:ext uri="{FF2B5EF4-FFF2-40B4-BE49-F238E27FC236}">
                        <a16:creationId xmlns:a16="http://schemas.microsoft.com/office/drawing/2014/main" id="{B639695D-D5E4-4F04-8DF7-2B431A7DFB64}"/>
                      </a:ext>
                    </a:extLst>
                  </p:cNvPr>
                  <p:cNvGrpSpPr/>
                  <p:nvPr/>
                </p:nvGrpSpPr>
                <p:grpSpPr>
                  <a:xfrm>
                    <a:off x="3840713" y="5162456"/>
                    <a:ext cx="303230" cy="176118"/>
                    <a:chOff x="2482359" y="5142861"/>
                    <a:chExt cx="841597" cy="737052"/>
                  </a:xfrm>
                </p:grpSpPr>
                <p:grpSp>
                  <p:nvGrpSpPr>
                    <p:cNvPr id="2437" name="Group 2436">
                      <a:extLst>
                        <a:ext uri="{FF2B5EF4-FFF2-40B4-BE49-F238E27FC236}">
                          <a16:creationId xmlns:a16="http://schemas.microsoft.com/office/drawing/2014/main" id="{2FC14FDA-6009-4911-9191-C01521F35B1A}"/>
                        </a:ext>
                      </a:extLst>
                    </p:cNvPr>
                    <p:cNvGrpSpPr/>
                    <p:nvPr/>
                  </p:nvGrpSpPr>
                  <p:grpSpPr>
                    <a:xfrm rot="1843416">
                      <a:off x="2654995" y="5280356"/>
                      <a:ext cx="516971" cy="599557"/>
                      <a:chOff x="2229170" y="569286"/>
                      <a:chExt cx="1041195" cy="1265273"/>
                    </a:xfrm>
                  </p:grpSpPr>
                  <p:sp>
                    <p:nvSpPr>
                      <p:cNvPr id="2439" name="Freeform 52">
                        <a:extLst>
                          <a:ext uri="{FF2B5EF4-FFF2-40B4-BE49-F238E27FC236}">
                            <a16:creationId xmlns:a16="http://schemas.microsoft.com/office/drawing/2014/main" id="{385CEF61-3A0C-4E9C-A321-293F4ECB57B6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229170" y="574563"/>
                        <a:ext cx="964428" cy="1259996"/>
                      </a:xfrm>
                      <a:custGeom>
                        <a:avLst/>
                        <a:gdLst>
                          <a:gd name="T0" fmla="*/ 524 w 543"/>
                          <a:gd name="T1" fmla="*/ 81 h 709"/>
                          <a:gd name="T2" fmla="*/ 385 w 543"/>
                          <a:gd name="T3" fmla="*/ 19 h 709"/>
                          <a:gd name="T4" fmla="*/ 174 w 543"/>
                          <a:gd name="T5" fmla="*/ 92 h 709"/>
                          <a:gd name="T6" fmla="*/ 102 w 543"/>
                          <a:gd name="T7" fmla="*/ 225 h 709"/>
                          <a:gd name="T8" fmla="*/ 104 w 543"/>
                          <a:gd name="T9" fmla="*/ 230 h 709"/>
                          <a:gd name="T10" fmla="*/ 50 w 543"/>
                          <a:gd name="T11" fmla="*/ 252 h 709"/>
                          <a:gd name="T12" fmla="*/ 6 w 543"/>
                          <a:gd name="T13" fmla="*/ 324 h 709"/>
                          <a:gd name="T14" fmla="*/ 44 w 543"/>
                          <a:gd name="T15" fmla="*/ 397 h 709"/>
                          <a:gd name="T16" fmla="*/ 72 w 543"/>
                          <a:gd name="T17" fmla="*/ 483 h 709"/>
                          <a:gd name="T18" fmla="*/ 64 w 543"/>
                          <a:gd name="T19" fmla="*/ 582 h 709"/>
                          <a:gd name="T20" fmla="*/ 85 w 543"/>
                          <a:gd name="T21" fmla="*/ 602 h 709"/>
                          <a:gd name="T22" fmla="*/ 106 w 543"/>
                          <a:gd name="T23" fmla="*/ 643 h 709"/>
                          <a:gd name="T24" fmla="*/ 78 w 543"/>
                          <a:gd name="T25" fmla="*/ 678 h 709"/>
                          <a:gd name="T26" fmla="*/ 41 w 543"/>
                          <a:gd name="T27" fmla="*/ 709 h 709"/>
                          <a:gd name="T28" fmla="*/ 77 w 543"/>
                          <a:gd name="T29" fmla="*/ 684 h 709"/>
                          <a:gd name="T30" fmla="*/ 114 w 543"/>
                          <a:gd name="T31" fmla="*/ 642 h 709"/>
                          <a:gd name="T32" fmla="*/ 92 w 543"/>
                          <a:gd name="T33" fmla="*/ 593 h 709"/>
                          <a:gd name="T34" fmla="*/ 73 w 543"/>
                          <a:gd name="T35" fmla="*/ 573 h 709"/>
                          <a:gd name="T36" fmla="*/ 85 w 543"/>
                          <a:gd name="T37" fmla="*/ 486 h 709"/>
                          <a:gd name="T38" fmla="*/ 55 w 543"/>
                          <a:gd name="T39" fmla="*/ 384 h 709"/>
                          <a:gd name="T40" fmla="*/ 23 w 543"/>
                          <a:gd name="T41" fmla="*/ 321 h 709"/>
                          <a:gd name="T42" fmla="*/ 57 w 543"/>
                          <a:gd name="T43" fmla="*/ 267 h 709"/>
                          <a:gd name="T44" fmla="*/ 116 w 543"/>
                          <a:gd name="T45" fmla="*/ 252 h 709"/>
                          <a:gd name="T46" fmla="*/ 241 w 543"/>
                          <a:gd name="T47" fmla="*/ 287 h 709"/>
                          <a:gd name="T48" fmla="*/ 452 w 543"/>
                          <a:gd name="T49" fmla="*/ 214 h 709"/>
                          <a:gd name="T50" fmla="*/ 524 w 543"/>
                          <a:gd name="T51" fmla="*/ 81 h 709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w 543"/>
                          <a:gd name="T79" fmla="*/ 0 h 709"/>
                          <a:gd name="T80" fmla="*/ 543 w 543"/>
                          <a:gd name="T81" fmla="*/ 709 h 709"/>
                        </a:gdLst>
                        <a:ahLst/>
                        <a:cxnLst>
                          <a:cxn ang="T52">
                            <a:pos x="T0" y="T1"/>
                          </a:cxn>
                          <a:cxn ang="T53">
                            <a:pos x="T2" y="T3"/>
                          </a:cxn>
                          <a:cxn ang="T54">
                            <a:pos x="T4" y="T5"/>
                          </a:cxn>
                          <a:cxn ang="T55">
                            <a:pos x="T6" y="T7"/>
                          </a:cxn>
                          <a:cxn ang="T56">
                            <a:pos x="T8" y="T9"/>
                          </a:cxn>
                          <a:cxn ang="T57">
                            <a:pos x="T10" y="T11"/>
                          </a:cxn>
                          <a:cxn ang="T58">
                            <a:pos x="T12" y="T13"/>
                          </a:cxn>
                          <a:cxn ang="T59">
                            <a:pos x="T14" y="T15"/>
                          </a:cxn>
                          <a:cxn ang="T60">
                            <a:pos x="T16" y="T17"/>
                          </a:cxn>
                          <a:cxn ang="T61">
                            <a:pos x="T18" y="T19"/>
                          </a:cxn>
                          <a:cxn ang="T62">
                            <a:pos x="T20" y="T21"/>
                          </a:cxn>
                          <a:cxn ang="T63">
                            <a:pos x="T22" y="T23"/>
                          </a:cxn>
                          <a:cxn ang="T64">
                            <a:pos x="T24" y="T25"/>
                          </a:cxn>
                          <a:cxn ang="T65">
                            <a:pos x="T26" y="T27"/>
                          </a:cxn>
                          <a:cxn ang="T66">
                            <a:pos x="T28" y="T29"/>
                          </a:cxn>
                          <a:cxn ang="T67">
                            <a:pos x="T30" y="T31"/>
                          </a:cxn>
                          <a:cxn ang="T68">
                            <a:pos x="T32" y="T33"/>
                          </a:cxn>
                          <a:cxn ang="T69">
                            <a:pos x="T34" y="T35"/>
                          </a:cxn>
                          <a:cxn ang="T70">
                            <a:pos x="T36" y="T37"/>
                          </a:cxn>
                          <a:cxn ang="T71">
                            <a:pos x="T38" y="T39"/>
                          </a:cxn>
                          <a:cxn ang="T72">
                            <a:pos x="T40" y="T41"/>
                          </a:cxn>
                          <a:cxn ang="T73">
                            <a:pos x="T42" y="T43"/>
                          </a:cxn>
                          <a:cxn ang="T74">
                            <a:pos x="T44" y="T45"/>
                          </a:cxn>
                          <a:cxn ang="T75">
                            <a:pos x="T46" y="T47"/>
                          </a:cxn>
                          <a:cxn ang="T76">
                            <a:pos x="T48" y="T49"/>
                          </a:cxn>
                          <a:cxn ang="T77">
                            <a:pos x="T50" y="T51"/>
                          </a:cxn>
                        </a:cxnLst>
                        <a:rect l="T78" t="T79" r="T80" b="T81"/>
                        <a:pathLst>
                          <a:path w="543" h="709">
                            <a:moveTo>
                              <a:pt x="524" y="81"/>
                            </a:moveTo>
                            <a:cubicBezTo>
                              <a:pt x="506" y="27"/>
                              <a:pt x="444" y="0"/>
                              <a:pt x="385" y="19"/>
                            </a:cubicBezTo>
                            <a:cubicBezTo>
                              <a:pt x="174" y="92"/>
                              <a:pt x="174" y="92"/>
                              <a:pt x="174" y="92"/>
                            </a:cubicBezTo>
                            <a:cubicBezTo>
                              <a:pt x="116" y="112"/>
                              <a:pt x="83" y="172"/>
                              <a:pt x="102" y="225"/>
                            </a:cubicBezTo>
                            <a:cubicBezTo>
                              <a:pt x="102" y="227"/>
                              <a:pt x="103" y="229"/>
                              <a:pt x="104" y="230"/>
                            </a:cubicBezTo>
                            <a:cubicBezTo>
                              <a:pt x="93" y="234"/>
                              <a:pt x="69" y="238"/>
                              <a:pt x="50" y="252"/>
                            </a:cubicBezTo>
                            <a:cubicBezTo>
                              <a:pt x="34" y="264"/>
                              <a:pt x="14" y="285"/>
                              <a:pt x="6" y="324"/>
                            </a:cubicBezTo>
                            <a:cubicBezTo>
                              <a:pt x="0" y="359"/>
                              <a:pt x="22" y="378"/>
                              <a:pt x="44" y="397"/>
                            </a:cubicBezTo>
                            <a:cubicBezTo>
                              <a:pt x="68" y="420"/>
                              <a:pt x="91" y="441"/>
                              <a:pt x="72" y="483"/>
                            </a:cubicBezTo>
                            <a:cubicBezTo>
                              <a:pt x="54" y="519"/>
                              <a:pt x="43" y="552"/>
                              <a:pt x="64" y="582"/>
                            </a:cubicBezTo>
                            <a:cubicBezTo>
                              <a:pt x="67" y="588"/>
                              <a:pt x="79" y="597"/>
                              <a:pt x="85" y="602"/>
                            </a:cubicBezTo>
                            <a:cubicBezTo>
                              <a:pt x="98" y="612"/>
                              <a:pt x="109" y="624"/>
                              <a:pt x="106" y="643"/>
                            </a:cubicBezTo>
                            <a:cubicBezTo>
                              <a:pt x="103" y="657"/>
                              <a:pt x="93" y="668"/>
                              <a:pt x="78" y="678"/>
                            </a:cubicBezTo>
                            <a:cubicBezTo>
                              <a:pt x="65" y="686"/>
                              <a:pt x="51" y="691"/>
                              <a:pt x="41" y="709"/>
                            </a:cubicBezTo>
                            <a:cubicBezTo>
                              <a:pt x="48" y="696"/>
                              <a:pt x="65" y="691"/>
                              <a:pt x="77" y="684"/>
                            </a:cubicBezTo>
                            <a:cubicBezTo>
                              <a:pt x="91" y="674"/>
                              <a:pt x="110" y="665"/>
                              <a:pt x="114" y="642"/>
                            </a:cubicBezTo>
                            <a:cubicBezTo>
                              <a:pt x="120" y="614"/>
                              <a:pt x="105" y="604"/>
                              <a:pt x="92" y="593"/>
                            </a:cubicBezTo>
                            <a:cubicBezTo>
                              <a:pt x="86" y="588"/>
                              <a:pt x="76" y="578"/>
                              <a:pt x="73" y="573"/>
                            </a:cubicBezTo>
                            <a:cubicBezTo>
                              <a:pt x="57" y="547"/>
                              <a:pt x="68" y="522"/>
                              <a:pt x="85" y="486"/>
                            </a:cubicBezTo>
                            <a:cubicBezTo>
                              <a:pt x="110" y="434"/>
                              <a:pt x="80" y="408"/>
                              <a:pt x="55" y="384"/>
                            </a:cubicBezTo>
                            <a:cubicBezTo>
                              <a:pt x="34" y="367"/>
                              <a:pt x="18" y="347"/>
                              <a:pt x="23" y="321"/>
                            </a:cubicBezTo>
                            <a:cubicBezTo>
                              <a:pt x="27" y="296"/>
                              <a:pt x="40" y="279"/>
                              <a:pt x="57" y="267"/>
                            </a:cubicBezTo>
                            <a:cubicBezTo>
                              <a:pt x="73" y="255"/>
                              <a:pt x="104" y="253"/>
                              <a:pt x="116" y="252"/>
                            </a:cubicBezTo>
                            <a:cubicBezTo>
                              <a:pt x="143" y="288"/>
                              <a:pt x="193" y="303"/>
                              <a:pt x="241" y="287"/>
                            </a:cubicBezTo>
                            <a:cubicBezTo>
                              <a:pt x="452" y="214"/>
                              <a:pt x="452" y="214"/>
                              <a:pt x="452" y="214"/>
                            </a:cubicBezTo>
                            <a:cubicBezTo>
                              <a:pt x="510" y="194"/>
                              <a:pt x="543" y="134"/>
                              <a:pt x="524" y="81"/>
                            </a:cubicBezTo>
                            <a:close/>
                          </a:path>
                        </a:pathLst>
                      </a:custGeom>
                      <a:solidFill>
                        <a:srgbClr val="FFF5EE"/>
                      </a:solidFill>
                      <a:ln w="12700">
                        <a:solidFill>
                          <a:schemeClr val="accent3">
                            <a:lumMod val="50000"/>
                          </a:schemeClr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en-US" altLang="en-US" sz="900"/>
                      </a:p>
                    </p:txBody>
                  </p:sp>
                  <p:sp>
                    <p:nvSpPr>
                      <p:cNvPr id="2440" name="Oval 2439">
                        <a:extLst>
                          <a:ext uri="{FF2B5EF4-FFF2-40B4-BE49-F238E27FC236}">
                            <a16:creationId xmlns:a16="http://schemas.microsoft.com/office/drawing/2014/main" id="{15319B01-D095-47C9-9CF3-3379FC4D871C}"/>
                          </a:ext>
                        </a:extLst>
                      </p:cNvPr>
                      <p:cNvSpPr/>
                      <p:nvPr/>
                    </p:nvSpPr>
                    <p:spPr>
                      <a:xfrm rot="21075255">
                        <a:off x="2344920" y="569286"/>
                        <a:ext cx="925445" cy="524066"/>
                      </a:xfrm>
                      <a:prstGeom prst="ellipse">
                        <a:avLst/>
                      </a:prstGeom>
                      <a:solidFill>
                        <a:srgbClr val="92D050"/>
                      </a:solidFill>
                      <a:ln w="12700"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900"/>
                      </a:p>
                    </p:txBody>
                  </p:sp>
                  <p:sp>
                    <p:nvSpPr>
                      <p:cNvPr id="2441" name="Oval 2440">
                        <a:extLst>
                          <a:ext uri="{FF2B5EF4-FFF2-40B4-BE49-F238E27FC236}">
                            <a16:creationId xmlns:a16="http://schemas.microsoft.com/office/drawing/2014/main" id="{87B134FC-F6A9-4DD5-84DF-A5F38CBBA213}"/>
                          </a:ext>
                        </a:extLst>
                      </p:cNvPr>
                      <p:cNvSpPr/>
                      <p:nvPr/>
                    </p:nvSpPr>
                    <p:spPr>
                      <a:xfrm rot="4968373">
                        <a:off x="2804734" y="706844"/>
                        <a:ext cx="226356" cy="20549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900"/>
                      </a:p>
                    </p:txBody>
                  </p:sp>
                  <p:sp>
                    <p:nvSpPr>
                      <p:cNvPr id="2442" name="Oval 2441">
                        <a:extLst>
                          <a:ext uri="{FF2B5EF4-FFF2-40B4-BE49-F238E27FC236}">
                            <a16:creationId xmlns:a16="http://schemas.microsoft.com/office/drawing/2014/main" id="{E72944B6-9154-4FDE-8C35-6C4A6B646427}"/>
                          </a:ext>
                        </a:extLst>
                      </p:cNvPr>
                      <p:cNvSpPr/>
                      <p:nvPr/>
                    </p:nvSpPr>
                    <p:spPr>
                      <a:xfrm rot="4968373">
                        <a:off x="2587869" y="855886"/>
                        <a:ext cx="113165" cy="103070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900"/>
                      </a:p>
                    </p:txBody>
                  </p:sp>
                </p:grpSp>
                <p:sp>
                  <p:nvSpPr>
                    <p:cNvPr id="2438" name="Oval 2437">
                      <a:extLst>
                        <a:ext uri="{FF2B5EF4-FFF2-40B4-BE49-F238E27FC236}">
                          <a16:creationId xmlns:a16="http://schemas.microsoft.com/office/drawing/2014/main" id="{E5501F5D-976F-4244-BCF0-D92AE71CBF9B}"/>
                        </a:ext>
                      </a:extLst>
                    </p:cNvPr>
                    <p:cNvSpPr/>
                    <p:nvPr/>
                  </p:nvSpPr>
                  <p:spPr>
                    <a:xfrm rot="5687016">
                      <a:off x="2564390" y="5060830"/>
                      <a:ext cx="677536" cy="841597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900"/>
                    </a:p>
                  </p:txBody>
                </p:sp>
              </p:grpSp>
            </p:grpSp>
            <p:grpSp>
              <p:nvGrpSpPr>
                <p:cNvPr id="2426" name="Group 2425">
                  <a:extLst>
                    <a:ext uri="{FF2B5EF4-FFF2-40B4-BE49-F238E27FC236}">
                      <a16:creationId xmlns:a16="http://schemas.microsoft.com/office/drawing/2014/main" id="{005409A5-F73C-40DA-9C13-642FC408AEB2}"/>
                    </a:ext>
                  </a:extLst>
                </p:cNvPr>
                <p:cNvGrpSpPr/>
                <p:nvPr/>
              </p:nvGrpSpPr>
              <p:grpSpPr>
                <a:xfrm>
                  <a:off x="3989487" y="723268"/>
                  <a:ext cx="303230" cy="176118"/>
                  <a:chOff x="3840713" y="5162456"/>
                  <a:chExt cx="303230" cy="176118"/>
                </a:xfrm>
              </p:grpSpPr>
              <p:sp>
                <p:nvSpPr>
                  <p:cNvPr id="2427" name="Oval 2426">
                    <a:extLst>
                      <a:ext uri="{FF2B5EF4-FFF2-40B4-BE49-F238E27FC236}">
                        <a16:creationId xmlns:a16="http://schemas.microsoft.com/office/drawing/2014/main" id="{8EE8A2FD-DF5F-44BD-A1B7-698DB120A12B}"/>
                      </a:ext>
                    </a:extLst>
                  </p:cNvPr>
                  <p:cNvSpPr/>
                  <p:nvPr/>
                </p:nvSpPr>
                <p:spPr>
                  <a:xfrm>
                    <a:off x="3851262" y="5172930"/>
                    <a:ext cx="275236" cy="13984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900"/>
                  </a:p>
                </p:txBody>
              </p:sp>
              <p:grpSp>
                <p:nvGrpSpPr>
                  <p:cNvPr id="2428" name="Group 2427">
                    <a:extLst>
                      <a:ext uri="{FF2B5EF4-FFF2-40B4-BE49-F238E27FC236}">
                        <a16:creationId xmlns:a16="http://schemas.microsoft.com/office/drawing/2014/main" id="{359823C3-9B82-4F28-8620-8034AD52528D}"/>
                      </a:ext>
                    </a:extLst>
                  </p:cNvPr>
                  <p:cNvGrpSpPr/>
                  <p:nvPr/>
                </p:nvGrpSpPr>
                <p:grpSpPr>
                  <a:xfrm>
                    <a:off x="3840713" y="5162456"/>
                    <a:ext cx="303230" cy="176118"/>
                    <a:chOff x="2482359" y="5142861"/>
                    <a:chExt cx="841597" cy="737052"/>
                  </a:xfrm>
                </p:grpSpPr>
                <p:grpSp>
                  <p:nvGrpSpPr>
                    <p:cNvPr id="2429" name="Group 2428">
                      <a:extLst>
                        <a:ext uri="{FF2B5EF4-FFF2-40B4-BE49-F238E27FC236}">
                          <a16:creationId xmlns:a16="http://schemas.microsoft.com/office/drawing/2014/main" id="{70C85D68-F74A-4106-BE3B-438098745C7B}"/>
                        </a:ext>
                      </a:extLst>
                    </p:cNvPr>
                    <p:cNvGrpSpPr/>
                    <p:nvPr/>
                  </p:nvGrpSpPr>
                  <p:grpSpPr>
                    <a:xfrm rot="1843416">
                      <a:off x="2654995" y="5280356"/>
                      <a:ext cx="516971" cy="599557"/>
                      <a:chOff x="2229170" y="569286"/>
                      <a:chExt cx="1041195" cy="1265273"/>
                    </a:xfrm>
                  </p:grpSpPr>
                  <p:sp>
                    <p:nvSpPr>
                      <p:cNvPr id="2431" name="Freeform 52">
                        <a:extLst>
                          <a:ext uri="{FF2B5EF4-FFF2-40B4-BE49-F238E27FC236}">
                            <a16:creationId xmlns:a16="http://schemas.microsoft.com/office/drawing/2014/main" id="{D0745A88-52B5-4F1A-9462-293458C65D8D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229170" y="574563"/>
                        <a:ext cx="964428" cy="1259996"/>
                      </a:xfrm>
                      <a:custGeom>
                        <a:avLst/>
                        <a:gdLst>
                          <a:gd name="T0" fmla="*/ 524 w 543"/>
                          <a:gd name="T1" fmla="*/ 81 h 709"/>
                          <a:gd name="T2" fmla="*/ 385 w 543"/>
                          <a:gd name="T3" fmla="*/ 19 h 709"/>
                          <a:gd name="T4" fmla="*/ 174 w 543"/>
                          <a:gd name="T5" fmla="*/ 92 h 709"/>
                          <a:gd name="T6" fmla="*/ 102 w 543"/>
                          <a:gd name="T7" fmla="*/ 225 h 709"/>
                          <a:gd name="T8" fmla="*/ 104 w 543"/>
                          <a:gd name="T9" fmla="*/ 230 h 709"/>
                          <a:gd name="T10" fmla="*/ 50 w 543"/>
                          <a:gd name="T11" fmla="*/ 252 h 709"/>
                          <a:gd name="T12" fmla="*/ 6 w 543"/>
                          <a:gd name="T13" fmla="*/ 324 h 709"/>
                          <a:gd name="T14" fmla="*/ 44 w 543"/>
                          <a:gd name="T15" fmla="*/ 397 h 709"/>
                          <a:gd name="T16" fmla="*/ 72 w 543"/>
                          <a:gd name="T17" fmla="*/ 483 h 709"/>
                          <a:gd name="T18" fmla="*/ 64 w 543"/>
                          <a:gd name="T19" fmla="*/ 582 h 709"/>
                          <a:gd name="T20" fmla="*/ 85 w 543"/>
                          <a:gd name="T21" fmla="*/ 602 h 709"/>
                          <a:gd name="T22" fmla="*/ 106 w 543"/>
                          <a:gd name="T23" fmla="*/ 643 h 709"/>
                          <a:gd name="T24" fmla="*/ 78 w 543"/>
                          <a:gd name="T25" fmla="*/ 678 h 709"/>
                          <a:gd name="T26" fmla="*/ 41 w 543"/>
                          <a:gd name="T27" fmla="*/ 709 h 709"/>
                          <a:gd name="T28" fmla="*/ 77 w 543"/>
                          <a:gd name="T29" fmla="*/ 684 h 709"/>
                          <a:gd name="T30" fmla="*/ 114 w 543"/>
                          <a:gd name="T31" fmla="*/ 642 h 709"/>
                          <a:gd name="T32" fmla="*/ 92 w 543"/>
                          <a:gd name="T33" fmla="*/ 593 h 709"/>
                          <a:gd name="T34" fmla="*/ 73 w 543"/>
                          <a:gd name="T35" fmla="*/ 573 h 709"/>
                          <a:gd name="T36" fmla="*/ 85 w 543"/>
                          <a:gd name="T37" fmla="*/ 486 h 709"/>
                          <a:gd name="T38" fmla="*/ 55 w 543"/>
                          <a:gd name="T39" fmla="*/ 384 h 709"/>
                          <a:gd name="T40" fmla="*/ 23 w 543"/>
                          <a:gd name="T41" fmla="*/ 321 h 709"/>
                          <a:gd name="T42" fmla="*/ 57 w 543"/>
                          <a:gd name="T43" fmla="*/ 267 h 709"/>
                          <a:gd name="T44" fmla="*/ 116 w 543"/>
                          <a:gd name="T45" fmla="*/ 252 h 709"/>
                          <a:gd name="T46" fmla="*/ 241 w 543"/>
                          <a:gd name="T47" fmla="*/ 287 h 709"/>
                          <a:gd name="T48" fmla="*/ 452 w 543"/>
                          <a:gd name="T49" fmla="*/ 214 h 709"/>
                          <a:gd name="T50" fmla="*/ 524 w 543"/>
                          <a:gd name="T51" fmla="*/ 81 h 709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w 543"/>
                          <a:gd name="T79" fmla="*/ 0 h 709"/>
                          <a:gd name="T80" fmla="*/ 543 w 543"/>
                          <a:gd name="T81" fmla="*/ 709 h 709"/>
                        </a:gdLst>
                        <a:ahLst/>
                        <a:cxnLst>
                          <a:cxn ang="T52">
                            <a:pos x="T0" y="T1"/>
                          </a:cxn>
                          <a:cxn ang="T53">
                            <a:pos x="T2" y="T3"/>
                          </a:cxn>
                          <a:cxn ang="T54">
                            <a:pos x="T4" y="T5"/>
                          </a:cxn>
                          <a:cxn ang="T55">
                            <a:pos x="T6" y="T7"/>
                          </a:cxn>
                          <a:cxn ang="T56">
                            <a:pos x="T8" y="T9"/>
                          </a:cxn>
                          <a:cxn ang="T57">
                            <a:pos x="T10" y="T11"/>
                          </a:cxn>
                          <a:cxn ang="T58">
                            <a:pos x="T12" y="T13"/>
                          </a:cxn>
                          <a:cxn ang="T59">
                            <a:pos x="T14" y="T15"/>
                          </a:cxn>
                          <a:cxn ang="T60">
                            <a:pos x="T16" y="T17"/>
                          </a:cxn>
                          <a:cxn ang="T61">
                            <a:pos x="T18" y="T19"/>
                          </a:cxn>
                          <a:cxn ang="T62">
                            <a:pos x="T20" y="T21"/>
                          </a:cxn>
                          <a:cxn ang="T63">
                            <a:pos x="T22" y="T23"/>
                          </a:cxn>
                          <a:cxn ang="T64">
                            <a:pos x="T24" y="T25"/>
                          </a:cxn>
                          <a:cxn ang="T65">
                            <a:pos x="T26" y="T27"/>
                          </a:cxn>
                          <a:cxn ang="T66">
                            <a:pos x="T28" y="T29"/>
                          </a:cxn>
                          <a:cxn ang="T67">
                            <a:pos x="T30" y="T31"/>
                          </a:cxn>
                          <a:cxn ang="T68">
                            <a:pos x="T32" y="T33"/>
                          </a:cxn>
                          <a:cxn ang="T69">
                            <a:pos x="T34" y="T35"/>
                          </a:cxn>
                          <a:cxn ang="T70">
                            <a:pos x="T36" y="T37"/>
                          </a:cxn>
                          <a:cxn ang="T71">
                            <a:pos x="T38" y="T39"/>
                          </a:cxn>
                          <a:cxn ang="T72">
                            <a:pos x="T40" y="T41"/>
                          </a:cxn>
                          <a:cxn ang="T73">
                            <a:pos x="T42" y="T43"/>
                          </a:cxn>
                          <a:cxn ang="T74">
                            <a:pos x="T44" y="T45"/>
                          </a:cxn>
                          <a:cxn ang="T75">
                            <a:pos x="T46" y="T47"/>
                          </a:cxn>
                          <a:cxn ang="T76">
                            <a:pos x="T48" y="T49"/>
                          </a:cxn>
                          <a:cxn ang="T77">
                            <a:pos x="T50" y="T51"/>
                          </a:cxn>
                        </a:cxnLst>
                        <a:rect l="T78" t="T79" r="T80" b="T81"/>
                        <a:pathLst>
                          <a:path w="543" h="709">
                            <a:moveTo>
                              <a:pt x="524" y="81"/>
                            </a:moveTo>
                            <a:cubicBezTo>
                              <a:pt x="506" y="27"/>
                              <a:pt x="444" y="0"/>
                              <a:pt x="385" y="19"/>
                            </a:cubicBezTo>
                            <a:cubicBezTo>
                              <a:pt x="174" y="92"/>
                              <a:pt x="174" y="92"/>
                              <a:pt x="174" y="92"/>
                            </a:cubicBezTo>
                            <a:cubicBezTo>
                              <a:pt x="116" y="112"/>
                              <a:pt x="83" y="172"/>
                              <a:pt x="102" y="225"/>
                            </a:cubicBezTo>
                            <a:cubicBezTo>
                              <a:pt x="102" y="227"/>
                              <a:pt x="103" y="229"/>
                              <a:pt x="104" y="230"/>
                            </a:cubicBezTo>
                            <a:cubicBezTo>
                              <a:pt x="93" y="234"/>
                              <a:pt x="69" y="238"/>
                              <a:pt x="50" y="252"/>
                            </a:cubicBezTo>
                            <a:cubicBezTo>
                              <a:pt x="34" y="264"/>
                              <a:pt x="14" y="285"/>
                              <a:pt x="6" y="324"/>
                            </a:cubicBezTo>
                            <a:cubicBezTo>
                              <a:pt x="0" y="359"/>
                              <a:pt x="22" y="378"/>
                              <a:pt x="44" y="397"/>
                            </a:cubicBezTo>
                            <a:cubicBezTo>
                              <a:pt x="68" y="420"/>
                              <a:pt x="91" y="441"/>
                              <a:pt x="72" y="483"/>
                            </a:cubicBezTo>
                            <a:cubicBezTo>
                              <a:pt x="54" y="519"/>
                              <a:pt x="43" y="552"/>
                              <a:pt x="64" y="582"/>
                            </a:cubicBezTo>
                            <a:cubicBezTo>
                              <a:pt x="67" y="588"/>
                              <a:pt x="79" y="597"/>
                              <a:pt x="85" y="602"/>
                            </a:cubicBezTo>
                            <a:cubicBezTo>
                              <a:pt x="98" y="612"/>
                              <a:pt x="109" y="624"/>
                              <a:pt x="106" y="643"/>
                            </a:cubicBezTo>
                            <a:cubicBezTo>
                              <a:pt x="103" y="657"/>
                              <a:pt x="93" y="668"/>
                              <a:pt x="78" y="678"/>
                            </a:cubicBezTo>
                            <a:cubicBezTo>
                              <a:pt x="65" y="686"/>
                              <a:pt x="51" y="691"/>
                              <a:pt x="41" y="709"/>
                            </a:cubicBezTo>
                            <a:cubicBezTo>
                              <a:pt x="48" y="696"/>
                              <a:pt x="65" y="691"/>
                              <a:pt x="77" y="684"/>
                            </a:cubicBezTo>
                            <a:cubicBezTo>
                              <a:pt x="91" y="674"/>
                              <a:pt x="110" y="665"/>
                              <a:pt x="114" y="642"/>
                            </a:cubicBezTo>
                            <a:cubicBezTo>
                              <a:pt x="120" y="614"/>
                              <a:pt x="105" y="604"/>
                              <a:pt x="92" y="593"/>
                            </a:cubicBezTo>
                            <a:cubicBezTo>
                              <a:pt x="86" y="588"/>
                              <a:pt x="76" y="578"/>
                              <a:pt x="73" y="573"/>
                            </a:cubicBezTo>
                            <a:cubicBezTo>
                              <a:pt x="57" y="547"/>
                              <a:pt x="68" y="522"/>
                              <a:pt x="85" y="486"/>
                            </a:cubicBezTo>
                            <a:cubicBezTo>
                              <a:pt x="110" y="434"/>
                              <a:pt x="80" y="408"/>
                              <a:pt x="55" y="384"/>
                            </a:cubicBezTo>
                            <a:cubicBezTo>
                              <a:pt x="34" y="367"/>
                              <a:pt x="18" y="347"/>
                              <a:pt x="23" y="321"/>
                            </a:cubicBezTo>
                            <a:cubicBezTo>
                              <a:pt x="27" y="296"/>
                              <a:pt x="40" y="279"/>
                              <a:pt x="57" y="267"/>
                            </a:cubicBezTo>
                            <a:cubicBezTo>
                              <a:pt x="73" y="255"/>
                              <a:pt x="104" y="253"/>
                              <a:pt x="116" y="252"/>
                            </a:cubicBezTo>
                            <a:cubicBezTo>
                              <a:pt x="143" y="288"/>
                              <a:pt x="193" y="303"/>
                              <a:pt x="241" y="287"/>
                            </a:cubicBezTo>
                            <a:cubicBezTo>
                              <a:pt x="452" y="214"/>
                              <a:pt x="452" y="214"/>
                              <a:pt x="452" y="214"/>
                            </a:cubicBezTo>
                            <a:cubicBezTo>
                              <a:pt x="510" y="194"/>
                              <a:pt x="543" y="134"/>
                              <a:pt x="524" y="81"/>
                            </a:cubicBezTo>
                            <a:close/>
                          </a:path>
                        </a:pathLst>
                      </a:custGeom>
                      <a:solidFill>
                        <a:srgbClr val="FFF5EE"/>
                      </a:solidFill>
                      <a:ln w="12700">
                        <a:solidFill>
                          <a:schemeClr val="accent3">
                            <a:lumMod val="50000"/>
                          </a:schemeClr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en-US" altLang="en-US" sz="900"/>
                      </a:p>
                    </p:txBody>
                  </p:sp>
                  <p:sp>
                    <p:nvSpPr>
                      <p:cNvPr id="2432" name="Oval 2431">
                        <a:extLst>
                          <a:ext uri="{FF2B5EF4-FFF2-40B4-BE49-F238E27FC236}">
                            <a16:creationId xmlns:a16="http://schemas.microsoft.com/office/drawing/2014/main" id="{221B4A4E-5AF9-447A-B8B0-476CECFFF261}"/>
                          </a:ext>
                        </a:extLst>
                      </p:cNvPr>
                      <p:cNvSpPr/>
                      <p:nvPr/>
                    </p:nvSpPr>
                    <p:spPr>
                      <a:xfrm rot="21075255">
                        <a:off x="2344920" y="569286"/>
                        <a:ext cx="925445" cy="524066"/>
                      </a:xfrm>
                      <a:prstGeom prst="ellipse">
                        <a:avLst/>
                      </a:prstGeom>
                      <a:solidFill>
                        <a:srgbClr val="92D050"/>
                      </a:solidFill>
                      <a:ln w="12700"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900"/>
                      </a:p>
                    </p:txBody>
                  </p:sp>
                  <p:sp>
                    <p:nvSpPr>
                      <p:cNvPr id="2433" name="Oval 2432">
                        <a:extLst>
                          <a:ext uri="{FF2B5EF4-FFF2-40B4-BE49-F238E27FC236}">
                            <a16:creationId xmlns:a16="http://schemas.microsoft.com/office/drawing/2014/main" id="{09821A97-D865-4D71-BBB9-4AF2EDE50C2A}"/>
                          </a:ext>
                        </a:extLst>
                      </p:cNvPr>
                      <p:cNvSpPr/>
                      <p:nvPr/>
                    </p:nvSpPr>
                    <p:spPr>
                      <a:xfrm rot="4968373">
                        <a:off x="2804734" y="706844"/>
                        <a:ext cx="226356" cy="20549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900"/>
                      </a:p>
                    </p:txBody>
                  </p:sp>
                  <p:sp>
                    <p:nvSpPr>
                      <p:cNvPr id="2434" name="Oval 2433">
                        <a:extLst>
                          <a:ext uri="{FF2B5EF4-FFF2-40B4-BE49-F238E27FC236}">
                            <a16:creationId xmlns:a16="http://schemas.microsoft.com/office/drawing/2014/main" id="{1A70BA7B-08D8-40DD-B1BB-BF7C8259EA92}"/>
                          </a:ext>
                        </a:extLst>
                      </p:cNvPr>
                      <p:cNvSpPr/>
                      <p:nvPr/>
                    </p:nvSpPr>
                    <p:spPr>
                      <a:xfrm rot="4968373">
                        <a:off x="2587869" y="855886"/>
                        <a:ext cx="113165" cy="103070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900"/>
                      </a:p>
                    </p:txBody>
                  </p:sp>
                </p:grpSp>
                <p:sp>
                  <p:nvSpPr>
                    <p:cNvPr id="2430" name="Oval 2429">
                      <a:extLst>
                        <a:ext uri="{FF2B5EF4-FFF2-40B4-BE49-F238E27FC236}">
                          <a16:creationId xmlns:a16="http://schemas.microsoft.com/office/drawing/2014/main" id="{524FCDCE-CC7D-4D8E-AD82-11D333FDFC33}"/>
                        </a:ext>
                      </a:extLst>
                    </p:cNvPr>
                    <p:cNvSpPr/>
                    <p:nvPr/>
                  </p:nvSpPr>
                  <p:spPr>
                    <a:xfrm rot="5687016">
                      <a:off x="2564390" y="5060830"/>
                      <a:ext cx="677536" cy="841597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900"/>
                    </a:p>
                  </p:txBody>
                </p:sp>
              </p:grpSp>
            </p:grpSp>
          </p:grpSp>
          <p:grpSp>
            <p:nvGrpSpPr>
              <p:cNvPr id="2136" name="Group 7">
                <a:extLst>
                  <a:ext uri="{FF2B5EF4-FFF2-40B4-BE49-F238E27FC236}">
                    <a16:creationId xmlns:a16="http://schemas.microsoft.com/office/drawing/2014/main" id="{1EE47564-87D6-4006-9886-6980983ED32E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006527" y="5529689"/>
                <a:ext cx="558439" cy="543161"/>
                <a:chOff x="4512" y="2592"/>
                <a:chExt cx="328" cy="320"/>
              </a:xfrm>
            </p:grpSpPr>
            <p:sp>
              <p:nvSpPr>
                <p:cNvPr id="2419" name="Freeform 8">
                  <a:extLst>
                    <a:ext uri="{FF2B5EF4-FFF2-40B4-BE49-F238E27FC236}">
                      <a16:creationId xmlns:a16="http://schemas.microsoft.com/office/drawing/2014/main" id="{E2C8C815-0A0B-46DA-9E52-D35FE1A0564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521" y="2592"/>
                  <a:ext cx="319" cy="320"/>
                </a:xfrm>
                <a:custGeom>
                  <a:avLst/>
                  <a:gdLst>
                    <a:gd name="T0" fmla="*/ 13 w 187"/>
                    <a:gd name="T1" fmla="*/ 114 h 187"/>
                    <a:gd name="T2" fmla="*/ 55 w 187"/>
                    <a:gd name="T3" fmla="*/ 164 h 187"/>
                    <a:gd name="T4" fmla="*/ 167 w 187"/>
                    <a:gd name="T5" fmla="*/ 123 h 187"/>
                    <a:gd name="T6" fmla="*/ 119 w 187"/>
                    <a:gd name="T7" fmla="*/ 10 h 187"/>
                    <a:gd name="T8" fmla="*/ 37 w 187"/>
                    <a:gd name="T9" fmla="*/ 24 h 187"/>
                    <a:gd name="T10" fmla="*/ 13 w 187"/>
                    <a:gd name="T11" fmla="*/ 114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7" h="187">
                      <a:moveTo>
                        <a:pt x="13" y="114"/>
                      </a:moveTo>
                      <a:cubicBezTo>
                        <a:pt x="20" y="139"/>
                        <a:pt x="38" y="156"/>
                        <a:pt x="55" y="164"/>
                      </a:cubicBezTo>
                      <a:cubicBezTo>
                        <a:pt x="78" y="175"/>
                        <a:pt x="146" y="187"/>
                        <a:pt x="167" y="123"/>
                      </a:cubicBezTo>
                      <a:cubicBezTo>
                        <a:pt x="187" y="56"/>
                        <a:pt x="143" y="18"/>
                        <a:pt x="119" y="10"/>
                      </a:cubicBezTo>
                      <a:cubicBezTo>
                        <a:pt x="89" y="0"/>
                        <a:pt x="58" y="4"/>
                        <a:pt x="37" y="24"/>
                      </a:cubicBezTo>
                      <a:cubicBezTo>
                        <a:pt x="17" y="42"/>
                        <a:pt x="0" y="68"/>
                        <a:pt x="13" y="114"/>
                      </a:cubicBezTo>
                    </a:path>
                  </a:pathLst>
                </a:cu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900"/>
                </a:p>
              </p:txBody>
            </p:sp>
            <p:sp>
              <p:nvSpPr>
                <p:cNvPr id="2420" name="Freeform 9">
                  <a:extLst>
                    <a:ext uri="{FF2B5EF4-FFF2-40B4-BE49-F238E27FC236}">
                      <a16:creationId xmlns:a16="http://schemas.microsoft.com/office/drawing/2014/main" id="{156C4ECE-54E4-4B5D-BE24-E531800CA5F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512" y="2613"/>
                  <a:ext cx="132" cy="181"/>
                </a:xfrm>
                <a:custGeom>
                  <a:avLst/>
                  <a:gdLst>
                    <a:gd name="T0" fmla="*/ 731 w 731"/>
                    <a:gd name="T1" fmla="*/ 0 h 1010"/>
                    <a:gd name="T2" fmla="*/ 240 w 731"/>
                    <a:gd name="T3" fmla="*/ 1010 h 1010"/>
                    <a:gd name="T4" fmla="*/ 731 w 731"/>
                    <a:gd name="T5" fmla="*/ 0 h 10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31" h="1010">
                      <a:moveTo>
                        <a:pt x="731" y="0"/>
                      </a:moveTo>
                      <a:cubicBezTo>
                        <a:pt x="299" y="26"/>
                        <a:pt x="0" y="639"/>
                        <a:pt x="240" y="1010"/>
                      </a:cubicBezTo>
                      <a:cubicBezTo>
                        <a:pt x="94" y="584"/>
                        <a:pt x="306" y="134"/>
                        <a:pt x="73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900"/>
                </a:p>
              </p:txBody>
            </p:sp>
            <p:sp>
              <p:nvSpPr>
                <p:cNvPr id="2421" name="Freeform 10">
                  <a:extLst>
                    <a:ext uri="{FF2B5EF4-FFF2-40B4-BE49-F238E27FC236}">
                      <a16:creationId xmlns:a16="http://schemas.microsoft.com/office/drawing/2014/main" id="{6456CA8D-1811-4195-A1B9-38C96B8B251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14838809">
                  <a:off x="4568" y="2657"/>
                  <a:ext cx="239" cy="220"/>
                </a:xfrm>
                <a:custGeom>
                  <a:avLst/>
                  <a:gdLst>
                    <a:gd name="T0" fmla="*/ 33 w 140"/>
                    <a:gd name="T1" fmla="*/ 118 h 128"/>
                    <a:gd name="T2" fmla="*/ 80 w 140"/>
                    <a:gd name="T3" fmla="*/ 122 h 128"/>
                    <a:gd name="T4" fmla="*/ 121 w 140"/>
                    <a:gd name="T5" fmla="*/ 44 h 128"/>
                    <a:gd name="T6" fmla="*/ 39 w 140"/>
                    <a:gd name="T7" fmla="*/ 10 h 128"/>
                    <a:gd name="T8" fmla="*/ 2 w 140"/>
                    <a:gd name="T9" fmla="*/ 59 h 128"/>
                    <a:gd name="T10" fmla="*/ 33 w 140"/>
                    <a:gd name="T11" fmla="*/ 11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0" h="128">
                      <a:moveTo>
                        <a:pt x="33" y="118"/>
                      </a:moveTo>
                      <a:cubicBezTo>
                        <a:pt x="49" y="128"/>
                        <a:pt x="67" y="127"/>
                        <a:pt x="80" y="122"/>
                      </a:cubicBezTo>
                      <a:cubicBezTo>
                        <a:pt x="98" y="116"/>
                        <a:pt x="140" y="88"/>
                        <a:pt x="121" y="44"/>
                      </a:cubicBezTo>
                      <a:cubicBezTo>
                        <a:pt x="99" y="0"/>
                        <a:pt x="57" y="2"/>
                        <a:pt x="39" y="10"/>
                      </a:cubicBezTo>
                      <a:cubicBezTo>
                        <a:pt x="19" y="20"/>
                        <a:pt x="4" y="38"/>
                        <a:pt x="2" y="59"/>
                      </a:cubicBezTo>
                      <a:cubicBezTo>
                        <a:pt x="0" y="79"/>
                        <a:pt x="3" y="100"/>
                        <a:pt x="33" y="118"/>
                      </a:cubicBezTo>
                    </a:path>
                  </a:pathLst>
                </a:custGeom>
                <a:solidFill>
                  <a:srgbClr val="0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900"/>
                </a:p>
              </p:txBody>
            </p:sp>
            <p:sp>
              <p:nvSpPr>
                <p:cNvPr id="2422" name="Freeform 11">
                  <a:extLst>
                    <a:ext uri="{FF2B5EF4-FFF2-40B4-BE49-F238E27FC236}">
                      <a16:creationId xmlns:a16="http://schemas.microsoft.com/office/drawing/2014/main" id="{8DF9A70E-1CAE-4166-B467-88955DEFAD7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20945416">
                  <a:off x="4585" y="2719"/>
                  <a:ext cx="73" cy="117"/>
                </a:xfrm>
                <a:custGeom>
                  <a:avLst/>
                  <a:gdLst>
                    <a:gd name="T0" fmla="*/ 43 w 43"/>
                    <a:gd name="T1" fmla="*/ 0 h 68"/>
                    <a:gd name="T2" fmla="*/ 18 w 43"/>
                    <a:gd name="T3" fmla="*/ 68 h 68"/>
                    <a:gd name="T4" fmla="*/ 43 w 43"/>
                    <a:gd name="T5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" h="68">
                      <a:moveTo>
                        <a:pt x="43" y="0"/>
                      </a:moveTo>
                      <a:cubicBezTo>
                        <a:pt x="11" y="6"/>
                        <a:pt x="0" y="50"/>
                        <a:pt x="18" y="68"/>
                      </a:cubicBezTo>
                      <a:cubicBezTo>
                        <a:pt x="6" y="38"/>
                        <a:pt x="23" y="11"/>
                        <a:pt x="43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900"/>
                </a:p>
              </p:txBody>
            </p:sp>
          </p:grpSp>
          <p:grpSp>
            <p:nvGrpSpPr>
              <p:cNvPr id="2137" name="Group 2136">
                <a:extLst>
                  <a:ext uri="{FF2B5EF4-FFF2-40B4-BE49-F238E27FC236}">
                    <a16:creationId xmlns:a16="http://schemas.microsoft.com/office/drawing/2014/main" id="{61ED769D-C7EB-4D62-AD0A-04F6A92D40EC}"/>
                  </a:ext>
                </a:extLst>
              </p:cNvPr>
              <p:cNvGrpSpPr/>
              <p:nvPr/>
            </p:nvGrpSpPr>
            <p:grpSpPr>
              <a:xfrm>
                <a:off x="5209564" y="5537490"/>
                <a:ext cx="588745" cy="542268"/>
                <a:chOff x="1317106" y="5310282"/>
                <a:chExt cx="712420" cy="692929"/>
              </a:xfrm>
            </p:grpSpPr>
            <p:grpSp>
              <p:nvGrpSpPr>
                <p:cNvPr id="2396" name="Group 7">
                  <a:extLst>
                    <a:ext uri="{FF2B5EF4-FFF2-40B4-BE49-F238E27FC236}">
                      <a16:creationId xmlns:a16="http://schemas.microsoft.com/office/drawing/2014/main" id="{F8509E75-9DCC-43CA-9933-6E636C94B25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317106" y="5310282"/>
                  <a:ext cx="712420" cy="692929"/>
                  <a:chOff x="4512" y="2592"/>
                  <a:chExt cx="328" cy="320"/>
                </a:xfrm>
              </p:grpSpPr>
              <p:sp>
                <p:nvSpPr>
                  <p:cNvPr id="2415" name="Freeform 8">
                    <a:extLst>
                      <a:ext uri="{FF2B5EF4-FFF2-40B4-BE49-F238E27FC236}">
                        <a16:creationId xmlns:a16="http://schemas.microsoft.com/office/drawing/2014/main" id="{AAAEEFF6-9B77-4AB9-8C66-9F83FA7A889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4521" y="2592"/>
                    <a:ext cx="319" cy="320"/>
                  </a:xfrm>
                  <a:custGeom>
                    <a:avLst/>
                    <a:gdLst>
                      <a:gd name="T0" fmla="*/ 13 w 187"/>
                      <a:gd name="T1" fmla="*/ 114 h 187"/>
                      <a:gd name="T2" fmla="*/ 55 w 187"/>
                      <a:gd name="T3" fmla="*/ 164 h 187"/>
                      <a:gd name="T4" fmla="*/ 167 w 187"/>
                      <a:gd name="T5" fmla="*/ 123 h 187"/>
                      <a:gd name="T6" fmla="*/ 119 w 187"/>
                      <a:gd name="T7" fmla="*/ 10 h 187"/>
                      <a:gd name="T8" fmla="*/ 37 w 187"/>
                      <a:gd name="T9" fmla="*/ 24 h 187"/>
                      <a:gd name="T10" fmla="*/ 13 w 187"/>
                      <a:gd name="T11" fmla="*/ 114 h 1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87" h="187">
                        <a:moveTo>
                          <a:pt x="13" y="114"/>
                        </a:moveTo>
                        <a:cubicBezTo>
                          <a:pt x="20" y="139"/>
                          <a:pt x="38" y="156"/>
                          <a:pt x="55" y="164"/>
                        </a:cubicBezTo>
                        <a:cubicBezTo>
                          <a:pt x="78" y="175"/>
                          <a:pt x="146" y="187"/>
                          <a:pt x="167" y="123"/>
                        </a:cubicBezTo>
                        <a:cubicBezTo>
                          <a:pt x="187" y="56"/>
                          <a:pt x="143" y="18"/>
                          <a:pt x="119" y="10"/>
                        </a:cubicBezTo>
                        <a:cubicBezTo>
                          <a:pt x="89" y="0"/>
                          <a:pt x="58" y="4"/>
                          <a:pt x="37" y="24"/>
                        </a:cubicBezTo>
                        <a:cubicBezTo>
                          <a:pt x="17" y="42"/>
                          <a:pt x="0" y="68"/>
                          <a:pt x="13" y="114"/>
                        </a:cubicBezTo>
                      </a:path>
                    </a:pathLst>
                  </a:custGeom>
                  <a:solidFill>
                    <a:srgbClr val="CCC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  <p:sp>
                <p:nvSpPr>
                  <p:cNvPr id="2416" name="Freeform 9">
                    <a:extLst>
                      <a:ext uri="{FF2B5EF4-FFF2-40B4-BE49-F238E27FC236}">
                        <a16:creationId xmlns:a16="http://schemas.microsoft.com/office/drawing/2014/main" id="{B59EFC2C-66F7-4533-AC87-DD7BC94381C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4512" y="2613"/>
                    <a:ext cx="132" cy="181"/>
                  </a:xfrm>
                  <a:custGeom>
                    <a:avLst/>
                    <a:gdLst>
                      <a:gd name="T0" fmla="*/ 731 w 731"/>
                      <a:gd name="T1" fmla="*/ 0 h 1010"/>
                      <a:gd name="T2" fmla="*/ 240 w 731"/>
                      <a:gd name="T3" fmla="*/ 1010 h 1010"/>
                      <a:gd name="T4" fmla="*/ 731 w 731"/>
                      <a:gd name="T5" fmla="*/ 0 h 10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31" h="1010">
                        <a:moveTo>
                          <a:pt x="731" y="0"/>
                        </a:moveTo>
                        <a:cubicBezTo>
                          <a:pt x="299" y="26"/>
                          <a:pt x="0" y="639"/>
                          <a:pt x="240" y="1010"/>
                        </a:cubicBezTo>
                        <a:cubicBezTo>
                          <a:pt x="94" y="584"/>
                          <a:pt x="306" y="134"/>
                          <a:pt x="73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  <p:sp>
                <p:nvSpPr>
                  <p:cNvPr id="2417" name="Freeform 10">
                    <a:extLst>
                      <a:ext uri="{FF2B5EF4-FFF2-40B4-BE49-F238E27FC236}">
                        <a16:creationId xmlns:a16="http://schemas.microsoft.com/office/drawing/2014/main" id="{E77FB819-2801-41F2-A0C7-F273A193A75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14838809">
                    <a:off x="4568" y="2657"/>
                    <a:ext cx="239" cy="220"/>
                  </a:xfrm>
                  <a:custGeom>
                    <a:avLst/>
                    <a:gdLst>
                      <a:gd name="T0" fmla="*/ 33 w 140"/>
                      <a:gd name="T1" fmla="*/ 118 h 128"/>
                      <a:gd name="T2" fmla="*/ 80 w 140"/>
                      <a:gd name="T3" fmla="*/ 122 h 128"/>
                      <a:gd name="T4" fmla="*/ 121 w 140"/>
                      <a:gd name="T5" fmla="*/ 44 h 128"/>
                      <a:gd name="T6" fmla="*/ 39 w 140"/>
                      <a:gd name="T7" fmla="*/ 10 h 128"/>
                      <a:gd name="T8" fmla="*/ 2 w 140"/>
                      <a:gd name="T9" fmla="*/ 59 h 128"/>
                      <a:gd name="T10" fmla="*/ 33 w 140"/>
                      <a:gd name="T11" fmla="*/ 118 h 1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40" h="128">
                        <a:moveTo>
                          <a:pt x="33" y="118"/>
                        </a:moveTo>
                        <a:cubicBezTo>
                          <a:pt x="49" y="128"/>
                          <a:pt x="67" y="127"/>
                          <a:pt x="80" y="122"/>
                        </a:cubicBezTo>
                        <a:cubicBezTo>
                          <a:pt x="98" y="116"/>
                          <a:pt x="140" y="88"/>
                          <a:pt x="121" y="44"/>
                        </a:cubicBezTo>
                        <a:cubicBezTo>
                          <a:pt x="99" y="0"/>
                          <a:pt x="57" y="2"/>
                          <a:pt x="39" y="10"/>
                        </a:cubicBezTo>
                        <a:cubicBezTo>
                          <a:pt x="19" y="20"/>
                          <a:pt x="4" y="38"/>
                          <a:pt x="2" y="59"/>
                        </a:cubicBezTo>
                        <a:cubicBezTo>
                          <a:pt x="0" y="79"/>
                          <a:pt x="3" y="100"/>
                          <a:pt x="33" y="118"/>
                        </a:cubicBezTo>
                      </a:path>
                    </a:pathLst>
                  </a:custGeom>
                  <a:solidFill>
                    <a:srgbClr val="000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  <p:sp>
                <p:nvSpPr>
                  <p:cNvPr id="2418" name="Freeform 11">
                    <a:extLst>
                      <a:ext uri="{FF2B5EF4-FFF2-40B4-BE49-F238E27FC236}">
                        <a16:creationId xmlns:a16="http://schemas.microsoft.com/office/drawing/2014/main" id="{0D2F0ACF-15B1-457B-B109-CE64BA9B772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20945416">
                    <a:off x="4585" y="2719"/>
                    <a:ext cx="73" cy="117"/>
                  </a:xfrm>
                  <a:custGeom>
                    <a:avLst/>
                    <a:gdLst>
                      <a:gd name="T0" fmla="*/ 43 w 43"/>
                      <a:gd name="T1" fmla="*/ 0 h 68"/>
                      <a:gd name="T2" fmla="*/ 18 w 43"/>
                      <a:gd name="T3" fmla="*/ 68 h 68"/>
                      <a:gd name="T4" fmla="*/ 43 w 43"/>
                      <a:gd name="T5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" h="68">
                        <a:moveTo>
                          <a:pt x="43" y="0"/>
                        </a:moveTo>
                        <a:cubicBezTo>
                          <a:pt x="11" y="6"/>
                          <a:pt x="0" y="50"/>
                          <a:pt x="18" y="68"/>
                        </a:cubicBezTo>
                        <a:cubicBezTo>
                          <a:pt x="6" y="38"/>
                          <a:pt x="23" y="11"/>
                          <a:pt x="43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</p:grpSp>
            <p:grpSp>
              <p:nvGrpSpPr>
                <p:cNvPr id="2397" name="Group 2396">
                  <a:extLst>
                    <a:ext uri="{FF2B5EF4-FFF2-40B4-BE49-F238E27FC236}">
                      <a16:creationId xmlns:a16="http://schemas.microsoft.com/office/drawing/2014/main" id="{8F5DF14F-A1C8-4D63-B81E-203ACF1B1A9B}"/>
                    </a:ext>
                  </a:extLst>
                </p:cNvPr>
                <p:cNvGrpSpPr/>
                <p:nvPr/>
              </p:nvGrpSpPr>
              <p:grpSpPr>
                <a:xfrm>
                  <a:off x="1457694" y="5686345"/>
                  <a:ext cx="303230" cy="176118"/>
                  <a:chOff x="3840713" y="5162456"/>
                  <a:chExt cx="303230" cy="176118"/>
                </a:xfrm>
              </p:grpSpPr>
              <p:sp>
                <p:nvSpPr>
                  <p:cNvPr id="2407" name="Oval 2406">
                    <a:extLst>
                      <a:ext uri="{FF2B5EF4-FFF2-40B4-BE49-F238E27FC236}">
                        <a16:creationId xmlns:a16="http://schemas.microsoft.com/office/drawing/2014/main" id="{B1A90973-40BA-4C3C-BC15-4BEBC5CD81D6}"/>
                      </a:ext>
                    </a:extLst>
                  </p:cNvPr>
                  <p:cNvSpPr/>
                  <p:nvPr/>
                </p:nvSpPr>
                <p:spPr>
                  <a:xfrm>
                    <a:off x="3851262" y="5172930"/>
                    <a:ext cx="275236" cy="13984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900"/>
                  </a:p>
                </p:txBody>
              </p:sp>
              <p:grpSp>
                <p:nvGrpSpPr>
                  <p:cNvPr id="2408" name="Group 2407">
                    <a:extLst>
                      <a:ext uri="{FF2B5EF4-FFF2-40B4-BE49-F238E27FC236}">
                        <a16:creationId xmlns:a16="http://schemas.microsoft.com/office/drawing/2014/main" id="{B336E112-7DF8-48E4-929C-D8FDFB5EB0B4}"/>
                      </a:ext>
                    </a:extLst>
                  </p:cNvPr>
                  <p:cNvGrpSpPr/>
                  <p:nvPr/>
                </p:nvGrpSpPr>
                <p:grpSpPr>
                  <a:xfrm>
                    <a:off x="3840713" y="5162456"/>
                    <a:ext cx="303230" cy="176118"/>
                    <a:chOff x="2482359" y="5142861"/>
                    <a:chExt cx="841597" cy="737052"/>
                  </a:xfrm>
                </p:grpSpPr>
                <p:grpSp>
                  <p:nvGrpSpPr>
                    <p:cNvPr id="2409" name="Group 2408">
                      <a:extLst>
                        <a:ext uri="{FF2B5EF4-FFF2-40B4-BE49-F238E27FC236}">
                          <a16:creationId xmlns:a16="http://schemas.microsoft.com/office/drawing/2014/main" id="{C6D41674-AECD-4EC8-A6B6-12BCFED9F2DE}"/>
                        </a:ext>
                      </a:extLst>
                    </p:cNvPr>
                    <p:cNvGrpSpPr/>
                    <p:nvPr/>
                  </p:nvGrpSpPr>
                  <p:grpSpPr>
                    <a:xfrm rot="1843416">
                      <a:off x="2654996" y="5280356"/>
                      <a:ext cx="516971" cy="599557"/>
                      <a:chOff x="2229170" y="569286"/>
                      <a:chExt cx="1041195" cy="1265273"/>
                    </a:xfrm>
                  </p:grpSpPr>
                  <p:sp>
                    <p:nvSpPr>
                      <p:cNvPr id="2411" name="Freeform 52">
                        <a:extLst>
                          <a:ext uri="{FF2B5EF4-FFF2-40B4-BE49-F238E27FC236}">
                            <a16:creationId xmlns:a16="http://schemas.microsoft.com/office/drawing/2014/main" id="{89EF25F2-3FDA-43D1-AF68-DB45B6BEE712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229170" y="574563"/>
                        <a:ext cx="964428" cy="1259996"/>
                      </a:xfrm>
                      <a:custGeom>
                        <a:avLst/>
                        <a:gdLst>
                          <a:gd name="T0" fmla="*/ 524 w 543"/>
                          <a:gd name="T1" fmla="*/ 81 h 709"/>
                          <a:gd name="T2" fmla="*/ 385 w 543"/>
                          <a:gd name="T3" fmla="*/ 19 h 709"/>
                          <a:gd name="T4" fmla="*/ 174 w 543"/>
                          <a:gd name="T5" fmla="*/ 92 h 709"/>
                          <a:gd name="T6" fmla="*/ 102 w 543"/>
                          <a:gd name="T7" fmla="*/ 225 h 709"/>
                          <a:gd name="T8" fmla="*/ 104 w 543"/>
                          <a:gd name="T9" fmla="*/ 230 h 709"/>
                          <a:gd name="T10" fmla="*/ 50 w 543"/>
                          <a:gd name="T11" fmla="*/ 252 h 709"/>
                          <a:gd name="T12" fmla="*/ 6 w 543"/>
                          <a:gd name="T13" fmla="*/ 324 h 709"/>
                          <a:gd name="T14" fmla="*/ 44 w 543"/>
                          <a:gd name="T15" fmla="*/ 397 h 709"/>
                          <a:gd name="T16" fmla="*/ 72 w 543"/>
                          <a:gd name="T17" fmla="*/ 483 h 709"/>
                          <a:gd name="T18" fmla="*/ 64 w 543"/>
                          <a:gd name="T19" fmla="*/ 582 h 709"/>
                          <a:gd name="T20" fmla="*/ 85 w 543"/>
                          <a:gd name="T21" fmla="*/ 602 h 709"/>
                          <a:gd name="T22" fmla="*/ 106 w 543"/>
                          <a:gd name="T23" fmla="*/ 643 h 709"/>
                          <a:gd name="T24" fmla="*/ 78 w 543"/>
                          <a:gd name="T25" fmla="*/ 678 h 709"/>
                          <a:gd name="T26" fmla="*/ 41 w 543"/>
                          <a:gd name="T27" fmla="*/ 709 h 709"/>
                          <a:gd name="T28" fmla="*/ 77 w 543"/>
                          <a:gd name="T29" fmla="*/ 684 h 709"/>
                          <a:gd name="T30" fmla="*/ 114 w 543"/>
                          <a:gd name="T31" fmla="*/ 642 h 709"/>
                          <a:gd name="T32" fmla="*/ 92 w 543"/>
                          <a:gd name="T33" fmla="*/ 593 h 709"/>
                          <a:gd name="T34" fmla="*/ 73 w 543"/>
                          <a:gd name="T35" fmla="*/ 573 h 709"/>
                          <a:gd name="T36" fmla="*/ 85 w 543"/>
                          <a:gd name="T37" fmla="*/ 486 h 709"/>
                          <a:gd name="T38" fmla="*/ 55 w 543"/>
                          <a:gd name="T39" fmla="*/ 384 h 709"/>
                          <a:gd name="T40" fmla="*/ 23 w 543"/>
                          <a:gd name="T41" fmla="*/ 321 h 709"/>
                          <a:gd name="T42" fmla="*/ 57 w 543"/>
                          <a:gd name="T43" fmla="*/ 267 h 709"/>
                          <a:gd name="T44" fmla="*/ 116 w 543"/>
                          <a:gd name="T45" fmla="*/ 252 h 709"/>
                          <a:gd name="T46" fmla="*/ 241 w 543"/>
                          <a:gd name="T47" fmla="*/ 287 h 709"/>
                          <a:gd name="T48" fmla="*/ 452 w 543"/>
                          <a:gd name="T49" fmla="*/ 214 h 709"/>
                          <a:gd name="T50" fmla="*/ 524 w 543"/>
                          <a:gd name="T51" fmla="*/ 81 h 709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w 543"/>
                          <a:gd name="T79" fmla="*/ 0 h 709"/>
                          <a:gd name="T80" fmla="*/ 543 w 543"/>
                          <a:gd name="T81" fmla="*/ 709 h 709"/>
                        </a:gdLst>
                        <a:ahLst/>
                        <a:cxnLst>
                          <a:cxn ang="T52">
                            <a:pos x="T0" y="T1"/>
                          </a:cxn>
                          <a:cxn ang="T53">
                            <a:pos x="T2" y="T3"/>
                          </a:cxn>
                          <a:cxn ang="T54">
                            <a:pos x="T4" y="T5"/>
                          </a:cxn>
                          <a:cxn ang="T55">
                            <a:pos x="T6" y="T7"/>
                          </a:cxn>
                          <a:cxn ang="T56">
                            <a:pos x="T8" y="T9"/>
                          </a:cxn>
                          <a:cxn ang="T57">
                            <a:pos x="T10" y="T11"/>
                          </a:cxn>
                          <a:cxn ang="T58">
                            <a:pos x="T12" y="T13"/>
                          </a:cxn>
                          <a:cxn ang="T59">
                            <a:pos x="T14" y="T15"/>
                          </a:cxn>
                          <a:cxn ang="T60">
                            <a:pos x="T16" y="T17"/>
                          </a:cxn>
                          <a:cxn ang="T61">
                            <a:pos x="T18" y="T19"/>
                          </a:cxn>
                          <a:cxn ang="T62">
                            <a:pos x="T20" y="T21"/>
                          </a:cxn>
                          <a:cxn ang="T63">
                            <a:pos x="T22" y="T23"/>
                          </a:cxn>
                          <a:cxn ang="T64">
                            <a:pos x="T24" y="T25"/>
                          </a:cxn>
                          <a:cxn ang="T65">
                            <a:pos x="T26" y="T27"/>
                          </a:cxn>
                          <a:cxn ang="T66">
                            <a:pos x="T28" y="T29"/>
                          </a:cxn>
                          <a:cxn ang="T67">
                            <a:pos x="T30" y="T31"/>
                          </a:cxn>
                          <a:cxn ang="T68">
                            <a:pos x="T32" y="T33"/>
                          </a:cxn>
                          <a:cxn ang="T69">
                            <a:pos x="T34" y="T35"/>
                          </a:cxn>
                          <a:cxn ang="T70">
                            <a:pos x="T36" y="T37"/>
                          </a:cxn>
                          <a:cxn ang="T71">
                            <a:pos x="T38" y="T39"/>
                          </a:cxn>
                          <a:cxn ang="T72">
                            <a:pos x="T40" y="T41"/>
                          </a:cxn>
                          <a:cxn ang="T73">
                            <a:pos x="T42" y="T43"/>
                          </a:cxn>
                          <a:cxn ang="T74">
                            <a:pos x="T44" y="T45"/>
                          </a:cxn>
                          <a:cxn ang="T75">
                            <a:pos x="T46" y="T47"/>
                          </a:cxn>
                          <a:cxn ang="T76">
                            <a:pos x="T48" y="T49"/>
                          </a:cxn>
                          <a:cxn ang="T77">
                            <a:pos x="T50" y="T51"/>
                          </a:cxn>
                        </a:cxnLst>
                        <a:rect l="T78" t="T79" r="T80" b="T81"/>
                        <a:pathLst>
                          <a:path w="543" h="709">
                            <a:moveTo>
                              <a:pt x="524" y="81"/>
                            </a:moveTo>
                            <a:cubicBezTo>
                              <a:pt x="506" y="27"/>
                              <a:pt x="444" y="0"/>
                              <a:pt x="385" y="19"/>
                            </a:cubicBezTo>
                            <a:cubicBezTo>
                              <a:pt x="174" y="92"/>
                              <a:pt x="174" y="92"/>
                              <a:pt x="174" y="92"/>
                            </a:cubicBezTo>
                            <a:cubicBezTo>
                              <a:pt x="116" y="112"/>
                              <a:pt x="83" y="172"/>
                              <a:pt x="102" y="225"/>
                            </a:cubicBezTo>
                            <a:cubicBezTo>
                              <a:pt x="102" y="227"/>
                              <a:pt x="103" y="229"/>
                              <a:pt x="104" y="230"/>
                            </a:cubicBezTo>
                            <a:cubicBezTo>
                              <a:pt x="93" y="234"/>
                              <a:pt x="69" y="238"/>
                              <a:pt x="50" y="252"/>
                            </a:cubicBezTo>
                            <a:cubicBezTo>
                              <a:pt x="34" y="264"/>
                              <a:pt x="14" y="285"/>
                              <a:pt x="6" y="324"/>
                            </a:cubicBezTo>
                            <a:cubicBezTo>
                              <a:pt x="0" y="359"/>
                              <a:pt x="22" y="378"/>
                              <a:pt x="44" y="397"/>
                            </a:cubicBezTo>
                            <a:cubicBezTo>
                              <a:pt x="68" y="420"/>
                              <a:pt x="91" y="441"/>
                              <a:pt x="72" y="483"/>
                            </a:cubicBezTo>
                            <a:cubicBezTo>
                              <a:pt x="54" y="519"/>
                              <a:pt x="43" y="552"/>
                              <a:pt x="64" y="582"/>
                            </a:cubicBezTo>
                            <a:cubicBezTo>
                              <a:pt x="67" y="588"/>
                              <a:pt x="79" y="597"/>
                              <a:pt x="85" y="602"/>
                            </a:cubicBezTo>
                            <a:cubicBezTo>
                              <a:pt x="98" y="612"/>
                              <a:pt x="109" y="624"/>
                              <a:pt x="106" y="643"/>
                            </a:cubicBezTo>
                            <a:cubicBezTo>
                              <a:pt x="103" y="657"/>
                              <a:pt x="93" y="668"/>
                              <a:pt x="78" y="678"/>
                            </a:cubicBezTo>
                            <a:cubicBezTo>
                              <a:pt x="65" y="686"/>
                              <a:pt x="51" y="691"/>
                              <a:pt x="41" y="709"/>
                            </a:cubicBezTo>
                            <a:cubicBezTo>
                              <a:pt x="48" y="696"/>
                              <a:pt x="65" y="691"/>
                              <a:pt x="77" y="684"/>
                            </a:cubicBezTo>
                            <a:cubicBezTo>
                              <a:pt x="91" y="674"/>
                              <a:pt x="110" y="665"/>
                              <a:pt x="114" y="642"/>
                            </a:cubicBezTo>
                            <a:cubicBezTo>
                              <a:pt x="120" y="614"/>
                              <a:pt x="105" y="604"/>
                              <a:pt x="92" y="593"/>
                            </a:cubicBezTo>
                            <a:cubicBezTo>
                              <a:pt x="86" y="588"/>
                              <a:pt x="76" y="578"/>
                              <a:pt x="73" y="573"/>
                            </a:cubicBezTo>
                            <a:cubicBezTo>
                              <a:pt x="57" y="547"/>
                              <a:pt x="68" y="522"/>
                              <a:pt x="85" y="486"/>
                            </a:cubicBezTo>
                            <a:cubicBezTo>
                              <a:pt x="110" y="434"/>
                              <a:pt x="80" y="408"/>
                              <a:pt x="55" y="384"/>
                            </a:cubicBezTo>
                            <a:cubicBezTo>
                              <a:pt x="34" y="367"/>
                              <a:pt x="18" y="347"/>
                              <a:pt x="23" y="321"/>
                            </a:cubicBezTo>
                            <a:cubicBezTo>
                              <a:pt x="27" y="296"/>
                              <a:pt x="40" y="279"/>
                              <a:pt x="57" y="267"/>
                            </a:cubicBezTo>
                            <a:cubicBezTo>
                              <a:pt x="73" y="255"/>
                              <a:pt x="104" y="253"/>
                              <a:pt x="116" y="252"/>
                            </a:cubicBezTo>
                            <a:cubicBezTo>
                              <a:pt x="143" y="288"/>
                              <a:pt x="193" y="303"/>
                              <a:pt x="241" y="287"/>
                            </a:cubicBezTo>
                            <a:cubicBezTo>
                              <a:pt x="452" y="214"/>
                              <a:pt x="452" y="214"/>
                              <a:pt x="452" y="214"/>
                            </a:cubicBezTo>
                            <a:cubicBezTo>
                              <a:pt x="510" y="194"/>
                              <a:pt x="543" y="134"/>
                              <a:pt x="524" y="81"/>
                            </a:cubicBezTo>
                            <a:close/>
                          </a:path>
                        </a:pathLst>
                      </a:custGeom>
                      <a:solidFill>
                        <a:srgbClr val="FFF5EE"/>
                      </a:solidFill>
                      <a:ln w="12700">
                        <a:solidFill>
                          <a:schemeClr val="accent3">
                            <a:lumMod val="50000"/>
                          </a:schemeClr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en-US" altLang="en-US" sz="900"/>
                      </a:p>
                    </p:txBody>
                  </p:sp>
                  <p:sp>
                    <p:nvSpPr>
                      <p:cNvPr id="2412" name="Oval 2411">
                        <a:extLst>
                          <a:ext uri="{FF2B5EF4-FFF2-40B4-BE49-F238E27FC236}">
                            <a16:creationId xmlns:a16="http://schemas.microsoft.com/office/drawing/2014/main" id="{635ED0A0-C6D9-4082-B941-8516F2FD0C40}"/>
                          </a:ext>
                        </a:extLst>
                      </p:cNvPr>
                      <p:cNvSpPr/>
                      <p:nvPr/>
                    </p:nvSpPr>
                    <p:spPr>
                      <a:xfrm rot="21075255">
                        <a:off x="2344920" y="569286"/>
                        <a:ext cx="925445" cy="524066"/>
                      </a:xfrm>
                      <a:prstGeom prst="ellipse">
                        <a:avLst/>
                      </a:prstGeom>
                      <a:solidFill>
                        <a:srgbClr val="92D050"/>
                      </a:solidFill>
                      <a:ln w="12700"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900"/>
                      </a:p>
                    </p:txBody>
                  </p:sp>
                  <p:sp>
                    <p:nvSpPr>
                      <p:cNvPr id="2413" name="Oval 2412">
                        <a:extLst>
                          <a:ext uri="{FF2B5EF4-FFF2-40B4-BE49-F238E27FC236}">
                            <a16:creationId xmlns:a16="http://schemas.microsoft.com/office/drawing/2014/main" id="{2E8518CB-A7B4-4915-81E8-45D1A4BBE1D3}"/>
                          </a:ext>
                        </a:extLst>
                      </p:cNvPr>
                      <p:cNvSpPr/>
                      <p:nvPr/>
                    </p:nvSpPr>
                    <p:spPr>
                      <a:xfrm rot="4968373">
                        <a:off x="2804749" y="706914"/>
                        <a:ext cx="226355" cy="205491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900"/>
                      </a:p>
                    </p:txBody>
                  </p:sp>
                  <p:sp>
                    <p:nvSpPr>
                      <p:cNvPr id="2414" name="Oval 2413">
                        <a:extLst>
                          <a:ext uri="{FF2B5EF4-FFF2-40B4-BE49-F238E27FC236}">
                            <a16:creationId xmlns:a16="http://schemas.microsoft.com/office/drawing/2014/main" id="{F1001B3F-BBF5-43FE-9BA7-16A16C9384AC}"/>
                          </a:ext>
                        </a:extLst>
                      </p:cNvPr>
                      <p:cNvSpPr/>
                      <p:nvPr/>
                    </p:nvSpPr>
                    <p:spPr>
                      <a:xfrm rot="4968373">
                        <a:off x="2587869" y="855886"/>
                        <a:ext cx="113165" cy="103070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900"/>
                      </a:p>
                    </p:txBody>
                  </p:sp>
                </p:grpSp>
                <p:sp>
                  <p:nvSpPr>
                    <p:cNvPr id="2410" name="Oval 2409">
                      <a:extLst>
                        <a:ext uri="{FF2B5EF4-FFF2-40B4-BE49-F238E27FC236}">
                          <a16:creationId xmlns:a16="http://schemas.microsoft.com/office/drawing/2014/main" id="{6AF242DD-F57A-443F-8E43-D5F44F78D4BD}"/>
                        </a:ext>
                      </a:extLst>
                    </p:cNvPr>
                    <p:cNvSpPr/>
                    <p:nvPr/>
                  </p:nvSpPr>
                  <p:spPr>
                    <a:xfrm rot="5687016">
                      <a:off x="2564390" y="5060830"/>
                      <a:ext cx="677536" cy="841597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900"/>
                    </a:p>
                  </p:txBody>
                </p:sp>
              </p:grpSp>
            </p:grpSp>
            <p:grpSp>
              <p:nvGrpSpPr>
                <p:cNvPr id="2398" name="Group 2397">
                  <a:extLst>
                    <a:ext uri="{FF2B5EF4-FFF2-40B4-BE49-F238E27FC236}">
                      <a16:creationId xmlns:a16="http://schemas.microsoft.com/office/drawing/2014/main" id="{3FCD46CF-9EAB-41CD-9549-5015E70849DA}"/>
                    </a:ext>
                  </a:extLst>
                </p:cNvPr>
                <p:cNvGrpSpPr/>
                <p:nvPr/>
              </p:nvGrpSpPr>
              <p:grpSpPr>
                <a:xfrm rot="19670871">
                  <a:off x="1378330" y="5447820"/>
                  <a:ext cx="303230" cy="176118"/>
                  <a:chOff x="3840713" y="5162456"/>
                  <a:chExt cx="303230" cy="176118"/>
                </a:xfrm>
              </p:grpSpPr>
              <p:sp>
                <p:nvSpPr>
                  <p:cNvPr id="2399" name="Oval 2398">
                    <a:extLst>
                      <a:ext uri="{FF2B5EF4-FFF2-40B4-BE49-F238E27FC236}">
                        <a16:creationId xmlns:a16="http://schemas.microsoft.com/office/drawing/2014/main" id="{0F4693FC-9331-4A57-9856-9C2765948649}"/>
                      </a:ext>
                    </a:extLst>
                  </p:cNvPr>
                  <p:cNvSpPr/>
                  <p:nvPr/>
                </p:nvSpPr>
                <p:spPr>
                  <a:xfrm>
                    <a:off x="3851262" y="5172930"/>
                    <a:ext cx="275236" cy="13984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900"/>
                  </a:p>
                </p:txBody>
              </p:sp>
              <p:grpSp>
                <p:nvGrpSpPr>
                  <p:cNvPr id="2400" name="Group 2399">
                    <a:extLst>
                      <a:ext uri="{FF2B5EF4-FFF2-40B4-BE49-F238E27FC236}">
                        <a16:creationId xmlns:a16="http://schemas.microsoft.com/office/drawing/2014/main" id="{BE4373DE-0D76-46CA-839B-E07099BB25F4}"/>
                      </a:ext>
                    </a:extLst>
                  </p:cNvPr>
                  <p:cNvGrpSpPr/>
                  <p:nvPr/>
                </p:nvGrpSpPr>
                <p:grpSpPr>
                  <a:xfrm>
                    <a:off x="3840713" y="5162456"/>
                    <a:ext cx="303230" cy="176118"/>
                    <a:chOff x="2482359" y="5142861"/>
                    <a:chExt cx="841597" cy="737052"/>
                  </a:xfrm>
                </p:grpSpPr>
                <p:grpSp>
                  <p:nvGrpSpPr>
                    <p:cNvPr id="2401" name="Group 2400">
                      <a:extLst>
                        <a:ext uri="{FF2B5EF4-FFF2-40B4-BE49-F238E27FC236}">
                          <a16:creationId xmlns:a16="http://schemas.microsoft.com/office/drawing/2014/main" id="{ABF12AEE-77D6-4723-9C64-AFDFD65D5A4F}"/>
                        </a:ext>
                      </a:extLst>
                    </p:cNvPr>
                    <p:cNvGrpSpPr/>
                    <p:nvPr/>
                  </p:nvGrpSpPr>
                  <p:grpSpPr>
                    <a:xfrm rot="1843416">
                      <a:off x="2654995" y="5280356"/>
                      <a:ext cx="516971" cy="599557"/>
                      <a:chOff x="2229170" y="569286"/>
                      <a:chExt cx="1041195" cy="1265273"/>
                    </a:xfrm>
                  </p:grpSpPr>
                  <p:sp>
                    <p:nvSpPr>
                      <p:cNvPr id="2403" name="Freeform 52">
                        <a:extLst>
                          <a:ext uri="{FF2B5EF4-FFF2-40B4-BE49-F238E27FC236}">
                            <a16:creationId xmlns:a16="http://schemas.microsoft.com/office/drawing/2014/main" id="{FADE1255-97D1-4AB2-A17C-4C54A95AAC6B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229170" y="574563"/>
                        <a:ext cx="964428" cy="1259996"/>
                      </a:xfrm>
                      <a:custGeom>
                        <a:avLst/>
                        <a:gdLst>
                          <a:gd name="T0" fmla="*/ 524 w 543"/>
                          <a:gd name="T1" fmla="*/ 81 h 709"/>
                          <a:gd name="T2" fmla="*/ 385 w 543"/>
                          <a:gd name="T3" fmla="*/ 19 h 709"/>
                          <a:gd name="T4" fmla="*/ 174 w 543"/>
                          <a:gd name="T5" fmla="*/ 92 h 709"/>
                          <a:gd name="T6" fmla="*/ 102 w 543"/>
                          <a:gd name="T7" fmla="*/ 225 h 709"/>
                          <a:gd name="T8" fmla="*/ 104 w 543"/>
                          <a:gd name="T9" fmla="*/ 230 h 709"/>
                          <a:gd name="T10" fmla="*/ 50 w 543"/>
                          <a:gd name="T11" fmla="*/ 252 h 709"/>
                          <a:gd name="T12" fmla="*/ 6 w 543"/>
                          <a:gd name="T13" fmla="*/ 324 h 709"/>
                          <a:gd name="T14" fmla="*/ 44 w 543"/>
                          <a:gd name="T15" fmla="*/ 397 h 709"/>
                          <a:gd name="T16" fmla="*/ 72 w 543"/>
                          <a:gd name="T17" fmla="*/ 483 h 709"/>
                          <a:gd name="T18" fmla="*/ 64 w 543"/>
                          <a:gd name="T19" fmla="*/ 582 h 709"/>
                          <a:gd name="T20" fmla="*/ 85 w 543"/>
                          <a:gd name="T21" fmla="*/ 602 h 709"/>
                          <a:gd name="T22" fmla="*/ 106 w 543"/>
                          <a:gd name="T23" fmla="*/ 643 h 709"/>
                          <a:gd name="T24" fmla="*/ 78 w 543"/>
                          <a:gd name="T25" fmla="*/ 678 h 709"/>
                          <a:gd name="T26" fmla="*/ 41 w 543"/>
                          <a:gd name="T27" fmla="*/ 709 h 709"/>
                          <a:gd name="T28" fmla="*/ 77 w 543"/>
                          <a:gd name="T29" fmla="*/ 684 h 709"/>
                          <a:gd name="T30" fmla="*/ 114 w 543"/>
                          <a:gd name="T31" fmla="*/ 642 h 709"/>
                          <a:gd name="T32" fmla="*/ 92 w 543"/>
                          <a:gd name="T33" fmla="*/ 593 h 709"/>
                          <a:gd name="T34" fmla="*/ 73 w 543"/>
                          <a:gd name="T35" fmla="*/ 573 h 709"/>
                          <a:gd name="T36" fmla="*/ 85 w 543"/>
                          <a:gd name="T37" fmla="*/ 486 h 709"/>
                          <a:gd name="T38" fmla="*/ 55 w 543"/>
                          <a:gd name="T39" fmla="*/ 384 h 709"/>
                          <a:gd name="T40" fmla="*/ 23 w 543"/>
                          <a:gd name="T41" fmla="*/ 321 h 709"/>
                          <a:gd name="T42" fmla="*/ 57 w 543"/>
                          <a:gd name="T43" fmla="*/ 267 h 709"/>
                          <a:gd name="T44" fmla="*/ 116 w 543"/>
                          <a:gd name="T45" fmla="*/ 252 h 709"/>
                          <a:gd name="T46" fmla="*/ 241 w 543"/>
                          <a:gd name="T47" fmla="*/ 287 h 709"/>
                          <a:gd name="T48" fmla="*/ 452 w 543"/>
                          <a:gd name="T49" fmla="*/ 214 h 709"/>
                          <a:gd name="T50" fmla="*/ 524 w 543"/>
                          <a:gd name="T51" fmla="*/ 81 h 709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w 543"/>
                          <a:gd name="T79" fmla="*/ 0 h 709"/>
                          <a:gd name="T80" fmla="*/ 543 w 543"/>
                          <a:gd name="T81" fmla="*/ 709 h 709"/>
                        </a:gdLst>
                        <a:ahLst/>
                        <a:cxnLst>
                          <a:cxn ang="T52">
                            <a:pos x="T0" y="T1"/>
                          </a:cxn>
                          <a:cxn ang="T53">
                            <a:pos x="T2" y="T3"/>
                          </a:cxn>
                          <a:cxn ang="T54">
                            <a:pos x="T4" y="T5"/>
                          </a:cxn>
                          <a:cxn ang="T55">
                            <a:pos x="T6" y="T7"/>
                          </a:cxn>
                          <a:cxn ang="T56">
                            <a:pos x="T8" y="T9"/>
                          </a:cxn>
                          <a:cxn ang="T57">
                            <a:pos x="T10" y="T11"/>
                          </a:cxn>
                          <a:cxn ang="T58">
                            <a:pos x="T12" y="T13"/>
                          </a:cxn>
                          <a:cxn ang="T59">
                            <a:pos x="T14" y="T15"/>
                          </a:cxn>
                          <a:cxn ang="T60">
                            <a:pos x="T16" y="T17"/>
                          </a:cxn>
                          <a:cxn ang="T61">
                            <a:pos x="T18" y="T19"/>
                          </a:cxn>
                          <a:cxn ang="T62">
                            <a:pos x="T20" y="T21"/>
                          </a:cxn>
                          <a:cxn ang="T63">
                            <a:pos x="T22" y="T23"/>
                          </a:cxn>
                          <a:cxn ang="T64">
                            <a:pos x="T24" y="T25"/>
                          </a:cxn>
                          <a:cxn ang="T65">
                            <a:pos x="T26" y="T27"/>
                          </a:cxn>
                          <a:cxn ang="T66">
                            <a:pos x="T28" y="T29"/>
                          </a:cxn>
                          <a:cxn ang="T67">
                            <a:pos x="T30" y="T31"/>
                          </a:cxn>
                          <a:cxn ang="T68">
                            <a:pos x="T32" y="T33"/>
                          </a:cxn>
                          <a:cxn ang="T69">
                            <a:pos x="T34" y="T35"/>
                          </a:cxn>
                          <a:cxn ang="T70">
                            <a:pos x="T36" y="T37"/>
                          </a:cxn>
                          <a:cxn ang="T71">
                            <a:pos x="T38" y="T39"/>
                          </a:cxn>
                          <a:cxn ang="T72">
                            <a:pos x="T40" y="T41"/>
                          </a:cxn>
                          <a:cxn ang="T73">
                            <a:pos x="T42" y="T43"/>
                          </a:cxn>
                          <a:cxn ang="T74">
                            <a:pos x="T44" y="T45"/>
                          </a:cxn>
                          <a:cxn ang="T75">
                            <a:pos x="T46" y="T47"/>
                          </a:cxn>
                          <a:cxn ang="T76">
                            <a:pos x="T48" y="T49"/>
                          </a:cxn>
                          <a:cxn ang="T77">
                            <a:pos x="T50" y="T51"/>
                          </a:cxn>
                        </a:cxnLst>
                        <a:rect l="T78" t="T79" r="T80" b="T81"/>
                        <a:pathLst>
                          <a:path w="543" h="709">
                            <a:moveTo>
                              <a:pt x="524" y="81"/>
                            </a:moveTo>
                            <a:cubicBezTo>
                              <a:pt x="506" y="27"/>
                              <a:pt x="444" y="0"/>
                              <a:pt x="385" y="19"/>
                            </a:cubicBezTo>
                            <a:cubicBezTo>
                              <a:pt x="174" y="92"/>
                              <a:pt x="174" y="92"/>
                              <a:pt x="174" y="92"/>
                            </a:cubicBezTo>
                            <a:cubicBezTo>
                              <a:pt x="116" y="112"/>
                              <a:pt x="83" y="172"/>
                              <a:pt x="102" y="225"/>
                            </a:cubicBezTo>
                            <a:cubicBezTo>
                              <a:pt x="102" y="227"/>
                              <a:pt x="103" y="229"/>
                              <a:pt x="104" y="230"/>
                            </a:cubicBezTo>
                            <a:cubicBezTo>
                              <a:pt x="93" y="234"/>
                              <a:pt x="69" y="238"/>
                              <a:pt x="50" y="252"/>
                            </a:cubicBezTo>
                            <a:cubicBezTo>
                              <a:pt x="34" y="264"/>
                              <a:pt x="14" y="285"/>
                              <a:pt x="6" y="324"/>
                            </a:cubicBezTo>
                            <a:cubicBezTo>
                              <a:pt x="0" y="359"/>
                              <a:pt x="22" y="378"/>
                              <a:pt x="44" y="397"/>
                            </a:cubicBezTo>
                            <a:cubicBezTo>
                              <a:pt x="68" y="420"/>
                              <a:pt x="91" y="441"/>
                              <a:pt x="72" y="483"/>
                            </a:cubicBezTo>
                            <a:cubicBezTo>
                              <a:pt x="54" y="519"/>
                              <a:pt x="43" y="552"/>
                              <a:pt x="64" y="582"/>
                            </a:cubicBezTo>
                            <a:cubicBezTo>
                              <a:pt x="67" y="588"/>
                              <a:pt x="79" y="597"/>
                              <a:pt x="85" y="602"/>
                            </a:cubicBezTo>
                            <a:cubicBezTo>
                              <a:pt x="98" y="612"/>
                              <a:pt x="109" y="624"/>
                              <a:pt x="106" y="643"/>
                            </a:cubicBezTo>
                            <a:cubicBezTo>
                              <a:pt x="103" y="657"/>
                              <a:pt x="93" y="668"/>
                              <a:pt x="78" y="678"/>
                            </a:cubicBezTo>
                            <a:cubicBezTo>
                              <a:pt x="65" y="686"/>
                              <a:pt x="51" y="691"/>
                              <a:pt x="41" y="709"/>
                            </a:cubicBezTo>
                            <a:cubicBezTo>
                              <a:pt x="48" y="696"/>
                              <a:pt x="65" y="691"/>
                              <a:pt x="77" y="684"/>
                            </a:cubicBezTo>
                            <a:cubicBezTo>
                              <a:pt x="91" y="674"/>
                              <a:pt x="110" y="665"/>
                              <a:pt x="114" y="642"/>
                            </a:cubicBezTo>
                            <a:cubicBezTo>
                              <a:pt x="120" y="614"/>
                              <a:pt x="105" y="604"/>
                              <a:pt x="92" y="593"/>
                            </a:cubicBezTo>
                            <a:cubicBezTo>
                              <a:pt x="86" y="588"/>
                              <a:pt x="76" y="578"/>
                              <a:pt x="73" y="573"/>
                            </a:cubicBezTo>
                            <a:cubicBezTo>
                              <a:pt x="57" y="547"/>
                              <a:pt x="68" y="522"/>
                              <a:pt x="85" y="486"/>
                            </a:cubicBezTo>
                            <a:cubicBezTo>
                              <a:pt x="110" y="434"/>
                              <a:pt x="80" y="408"/>
                              <a:pt x="55" y="384"/>
                            </a:cubicBezTo>
                            <a:cubicBezTo>
                              <a:pt x="34" y="367"/>
                              <a:pt x="18" y="347"/>
                              <a:pt x="23" y="321"/>
                            </a:cubicBezTo>
                            <a:cubicBezTo>
                              <a:pt x="27" y="296"/>
                              <a:pt x="40" y="279"/>
                              <a:pt x="57" y="267"/>
                            </a:cubicBezTo>
                            <a:cubicBezTo>
                              <a:pt x="73" y="255"/>
                              <a:pt x="104" y="253"/>
                              <a:pt x="116" y="252"/>
                            </a:cubicBezTo>
                            <a:cubicBezTo>
                              <a:pt x="143" y="288"/>
                              <a:pt x="193" y="303"/>
                              <a:pt x="241" y="287"/>
                            </a:cubicBezTo>
                            <a:cubicBezTo>
                              <a:pt x="452" y="214"/>
                              <a:pt x="452" y="214"/>
                              <a:pt x="452" y="214"/>
                            </a:cubicBezTo>
                            <a:cubicBezTo>
                              <a:pt x="510" y="194"/>
                              <a:pt x="543" y="134"/>
                              <a:pt x="524" y="81"/>
                            </a:cubicBezTo>
                            <a:close/>
                          </a:path>
                        </a:pathLst>
                      </a:custGeom>
                      <a:solidFill>
                        <a:srgbClr val="FFF5EE"/>
                      </a:solidFill>
                      <a:ln w="12700">
                        <a:solidFill>
                          <a:schemeClr val="accent3">
                            <a:lumMod val="50000"/>
                          </a:schemeClr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en-US" altLang="en-US" sz="900"/>
                      </a:p>
                    </p:txBody>
                  </p:sp>
                  <p:sp>
                    <p:nvSpPr>
                      <p:cNvPr id="2404" name="Oval 2403">
                        <a:extLst>
                          <a:ext uri="{FF2B5EF4-FFF2-40B4-BE49-F238E27FC236}">
                            <a16:creationId xmlns:a16="http://schemas.microsoft.com/office/drawing/2014/main" id="{8E2DBF8E-0A6E-4637-80B8-72362A6EA990}"/>
                          </a:ext>
                        </a:extLst>
                      </p:cNvPr>
                      <p:cNvSpPr/>
                      <p:nvPr/>
                    </p:nvSpPr>
                    <p:spPr>
                      <a:xfrm rot="21075255">
                        <a:off x="2344920" y="569286"/>
                        <a:ext cx="925445" cy="524066"/>
                      </a:xfrm>
                      <a:prstGeom prst="ellipse">
                        <a:avLst/>
                      </a:prstGeom>
                      <a:solidFill>
                        <a:srgbClr val="92D050"/>
                      </a:solidFill>
                      <a:ln w="12700"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900"/>
                      </a:p>
                    </p:txBody>
                  </p:sp>
                  <p:sp>
                    <p:nvSpPr>
                      <p:cNvPr id="2405" name="Oval 2404">
                        <a:extLst>
                          <a:ext uri="{FF2B5EF4-FFF2-40B4-BE49-F238E27FC236}">
                            <a16:creationId xmlns:a16="http://schemas.microsoft.com/office/drawing/2014/main" id="{507C78B3-4884-488A-83C5-5BB5B3E23FE5}"/>
                          </a:ext>
                        </a:extLst>
                      </p:cNvPr>
                      <p:cNvSpPr/>
                      <p:nvPr/>
                    </p:nvSpPr>
                    <p:spPr>
                      <a:xfrm rot="4968373">
                        <a:off x="2804734" y="706844"/>
                        <a:ext cx="226356" cy="20549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900"/>
                      </a:p>
                    </p:txBody>
                  </p:sp>
                  <p:sp>
                    <p:nvSpPr>
                      <p:cNvPr id="2406" name="Oval 2405">
                        <a:extLst>
                          <a:ext uri="{FF2B5EF4-FFF2-40B4-BE49-F238E27FC236}">
                            <a16:creationId xmlns:a16="http://schemas.microsoft.com/office/drawing/2014/main" id="{7D9C6502-157A-4BC7-AADA-A3A7F62B3446}"/>
                          </a:ext>
                        </a:extLst>
                      </p:cNvPr>
                      <p:cNvSpPr/>
                      <p:nvPr/>
                    </p:nvSpPr>
                    <p:spPr>
                      <a:xfrm rot="4968373">
                        <a:off x="2587869" y="855886"/>
                        <a:ext cx="113165" cy="103070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900"/>
                      </a:p>
                    </p:txBody>
                  </p:sp>
                </p:grpSp>
                <p:sp>
                  <p:nvSpPr>
                    <p:cNvPr id="2402" name="Oval 2401">
                      <a:extLst>
                        <a:ext uri="{FF2B5EF4-FFF2-40B4-BE49-F238E27FC236}">
                          <a16:creationId xmlns:a16="http://schemas.microsoft.com/office/drawing/2014/main" id="{AE9018FE-A8A8-41BB-A2C3-E1883EAA8463}"/>
                        </a:ext>
                      </a:extLst>
                    </p:cNvPr>
                    <p:cNvSpPr/>
                    <p:nvPr/>
                  </p:nvSpPr>
                  <p:spPr>
                    <a:xfrm rot="5687016">
                      <a:off x="2564390" y="5060830"/>
                      <a:ext cx="677536" cy="841597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900"/>
                    </a:p>
                  </p:txBody>
                </p:sp>
              </p:grpSp>
            </p:grpSp>
          </p:grpSp>
          <p:grpSp>
            <p:nvGrpSpPr>
              <p:cNvPr id="2138" name="Group 7">
                <a:extLst>
                  <a:ext uri="{FF2B5EF4-FFF2-40B4-BE49-F238E27FC236}">
                    <a16:creationId xmlns:a16="http://schemas.microsoft.com/office/drawing/2014/main" id="{0384C441-74EB-4D28-87DA-392B4F5E7C0F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3528442" y="5598054"/>
                <a:ext cx="558439" cy="543161"/>
                <a:chOff x="4512" y="2592"/>
                <a:chExt cx="328" cy="320"/>
              </a:xfrm>
            </p:grpSpPr>
            <p:sp>
              <p:nvSpPr>
                <p:cNvPr id="2392" name="Freeform 8">
                  <a:extLst>
                    <a:ext uri="{FF2B5EF4-FFF2-40B4-BE49-F238E27FC236}">
                      <a16:creationId xmlns:a16="http://schemas.microsoft.com/office/drawing/2014/main" id="{4B29E372-4D03-4497-9749-8BCBABB2225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521" y="2592"/>
                  <a:ext cx="319" cy="320"/>
                </a:xfrm>
                <a:custGeom>
                  <a:avLst/>
                  <a:gdLst>
                    <a:gd name="T0" fmla="*/ 13 w 187"/>
                    <a:gd name="T1" fmla="*/ 114 h 187"/>
                    <a:gd name="T2" fmla="*/ 55 w 187"/>
                    <a:gd name="T3" fmla="*/ 164 h 187"/>
                    <a:gd name="T4" fmla="*/ 167 w 187"/>
                    <a:gd name="T5" fmla="*/ 123 h 187"/>
                    <a:gd name="T6" fmla="*/ 119 w 187"/>
                    <a:gd name="T7" fmla="*/ 10 h 187"/>
                    <a:gd name="T8" fmla="*/ 37 w 187"/>
                    <a:gd name="T9" fmla="*/ 24 h 187"/>
                    <a:gd name="T10" fmla="*/ 13 w 187"/>
                    <a:gd name="T11" fmla="*/ 114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7" h="187">
                      <a:moveTo>
                        <a:pt x="13" y="114"/>
                      </a:moveTo>
                      <a:cubicBezTo>
                        <a:pt x="20" y="139"/>
                        <a:pt x="38" y="156"/>
                        <a:pt x="55" y="164"/>
                      </a:cubicBezTo>
                      <a:cubicBezTo>
                        <a:pt x="78" y="175"/>
                        <a:pt x="146" y="187"/>
                        <a:pt x="167" y="123"/>
                      </a:cubicBezTo>
                      <a:cubicBezTo>
                        <a:pt x="187" y="56"/>
                        <a:pt x="143" y="18"/>
                        <a:pt x="119" y="10"/>
                      </a:cubicBezTo>
                      <a:cubicBezTo>
                        <a:pt x="89" y="0"/>
                        <a:pt x="58" y="4"/>
                        <a:pt x="37" y="24"/>
                      </a:cubicBezTo>
                      <a:cubicBezTo>
                        <a:pt x="17" y="42"/>
                        <a:pt x="0" y="68"/>
                        <a:pt x="13" y="114"/>
                      </a:cubicBezTo>
                    </a:path>
                  </a:pathLst>
                </a:cu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900"/>
                </a:p>
              </p:txBody>
            </p:sp>
            <p:sp>
              <p:nvSpPr>
                <p:cNvPr id="2393" name="Freeform 9">
                  <a:extLst>
                    <a:ext uri="{FF2B5EF4-FFF2-40B4-BE49-F238E27FC236}">
                      <a16:creationId xmlns:a16="http://schemas.microsoft.com/office/drawing/2014/main" id="{CEE0F693-F7F9-4564-B7D5-4FA1E16C317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512" y="2613"/>
                  <a:ext cx="132" cy="181"/>
                </a:xfrm>
                <a:custGeom>
                  <a:avLst/>
                  <a:gdLst>
                    <a:gd name="T0" fmla="*/ 731 w 731"/>
                    <a:gd name="T1" fmla="*/ 0 h 1010"/>
                    <a:gd name="T2" fmla="*/ 240 w 731"/>
                    <a:gd name="T3" fmla="*/ 1010 h 1010"/>
                    <a:gd name="T4" fmla="*/ 731 w 731"/>
                    <a:gd name="T5" fmla="*/ 0 h 10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31" h="1010">
                      <a:moveTo>
                        <a:pt x="731" y="0"/>
                      </a:moveTo>
                      <a:cubicBezTo>
                        <a:pt x="299" y="26"/>
                        <a:pt x="0" y="639"/>
                        <a:pt x="240" y="1010"/>
                      </a:cubicBezTo>
                      <a:cubicBezTo>
                        <a:pt x="94" y="584"/>
                        <a:pt x="306" y="134"/>
                        <a:pt x="73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900"/>
                </a:p>
              </p:txBody>
            </p:sp>
            <p:sp>
              <p:nvSpPr>
                <p:cNvPr id="2394" name="Freeform 10">
                  <a:extLst>
                    <a:ext uri="{FF2B5EF4-FFF2-40B4-BE49-F238E27FC236}">
                      <a16:creationId xmlns:a16="http://schemas.microsoft.com/office/drawing/2014/main" id="{D64FAA7D-EA5F-49F8-A497-9AEBE66D896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14838809">
                  <a:off x="4568" y="2657"/>
                  <a:ext cx="239" cy="220"/>
                </a:xfrm>
                <a:custGeom>
                  <a:avLst/>
                  <a:gdLst>
                    <a:gd name="T0" fmla="*/ 33 w 140"/>
                    <a:gd name="T1" fmla="*/ 118 h 128"/>
                    <a:gd name="T2" fmla="*/ 80 w 140"/>
                    <a:gd name="T3" fmla="*/ 122 h 128"/>
                    <a:gd name="T4" fmla="*/ 121 w 140"/>
                    <a:gd name="T5" fmla="*/ 44 h 128"/>
                    <a:gd name="T6" fmla="*/ 39 w 140"/>
                    <a:gd name="T7" fmla="*/ 10 h 128"/>
                    <a:gd name="T8" fmla="*/ 2 w 140"/>
                    <a:gd name="T9" fmla="*/ 59 h 128"/>
                    <a:gd name="T10" fmla="*/ 33 w 140"/>
                    <a:gd name="T11" fmla="*/ 11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0" h="128">
                      <a:moveTo>
                        <a:pt x="33" y="118"/>
                      </a:moveTo>
                      <a:cubicBezTo>
                        <a:pt x="49" y="128"/>
                        <a:pt x="67" y="127"/>
                        <a:pt x="80" y="122"/>
                      </a:cubicBezTo>
                      <a:cubicBezTo>
                        <a:pt x="98" y="116"/>
                        <a:pt x="140" y="88"/>
                        <a:pt x="121" y="44"/>
                      </a:cubicBezTo>
                      <a:cubicBezTo>
                        <a:pt x="99" y="0"/>
                        <a:pt x="57" y="2"/>
                        <a:pt x="39" y="10"/>
                      </a:cubicBezTo>
                      <a:cubicBezTo>
                        <a:pt x="19" y="20"/>
                        <a:pt x="4" y="38"/>
                        <a:pt x="2" y="59"/>
                      </a:cubicBezTo>
                      <a:cubicBezTo>
                        <a:pt x="0" y="79"/>
                        <a:pt x="3" y="100"/>
                        <a:pt x="33" y="118"/>
                      </a:cubicBezTo>
                    </a:path>
                  </a:pathLst>
                </a:custGeom>
                <a:solidFill>
                  <a:srgbClr val="0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900"/>
                </a:p>
              </p:txBody>
            </p:sp>
            <p:sp>
              <p:nvSpPr>
                <p:cNvPr id="2395" name="Freeform 11">
                  <a:extLst>
                    <a:ext uri="{FF2B5EF4-FFF2-40B4-BE49-F238E27FC236}">
                      <a16:creationId xmlns:a16="http://schemas.microsoft.com/office/drawing/2014/main" id="{761922FE-A11C-4167-825C-1C9C40DBB18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20945416">
                  <a:off x="4585" y="2719"/>
                  <a:ext cx="73" cy="117"/>
                </a:xfrm>
                <a:custGeom>
                  <a:avLst/>
                  <a:gdLst>
                    <a:gd name="T0" fmla="*/ 43 w 43"/>
                    <a:gd name="T1" fmla="*/ 0 h 68"/>
                    <a:gd name="T2" fmla="*/ 18 w 43"/>
                    <a:gd name="T3" fmla="*/ 68 h 68"/>
                    <a:gd name="T4" fmla="*/ 43 w 43"/>
                    <a:gd name="T5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" h="68">
                      <a:moveTo>
                        <a:pt x="43" y="0"/>
                      </a:moveTo>
                      <a:cubicBezTo>
                        <a:pt x="11" y="6"/>
                        <a:pt x="0" y="50"/>
                        <a:pt x="18" y="68"/>
                      </a:cubicBezTo>
                      <a:cubicBezTo>
                        <a:pt x="6" y="38"/>
                        <a:pt x="23" y="11"/>
                        <a:pt x="43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900"/>
                </a:p>
              </p:txBody>
            </p:sp>
          </p:grpSp>
          <p:grpSp>
            <p:nvGrpSpPr>
              <p:cNvPr id="2139" name="Group 2138">
                <a:extLst>
                  <a:ext uri="{FF2B5EF4-FFF2-40B4-BE49-F238E27FC236}">
                    <a16:creationId xmlns:a16="http://schemas.microsoft.com/office/drawing/2014/main" id="{5998E698-13C7-4F61-AC66-E3027C27C4BF}"/>
                  </a:ext>
                </a:extLst>
              </p:cNvPr>
              <p:cNvGrpSpPr/>
              <p:nvPr/>
            </p:nvGrpSpPr>
            <p:grpSpPr>
              <a:xfrm>
                <a:off x="4731479" y="5605855"/>
                <a:ext cx="588745" cy="542268"/>
                <a:chOff x="1317106" y="5310282"/>
                <a:chExt cx="712420" cy="692929"/>
              </a:xfrm>
            </p:grpSpPr>
            <p:grpSp>
              <p:nvGrpSpPr>
                <p:cNvPr id="2369" name="Group 7">
                  <a:extLst>
                    <a:ext uri="{FF2B5EF4-FFF2-40B4-BE49-F238E27FC236}">
                      <a16:creationId xmlns:a16="http://schemas.microsoft.com/office/drawing/2014/main" id="{4DF02F79-F9CF-44CE-A664-9AA9C711A00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317106" y="5310282"/>
                  <a:ext cx="712420" cy="692929"/>
                  <a:chOff x="4512" y="2592"/>
                  <a:chExt cx="328" cy="320"/>
                </a:xfrm>
              </p:grpSpPr>
              <p:sp>
                <p:nvSpPr>
                  <p:cNvPr id="2388" name="Freeform 8">
                    <a:extLst>
                      <a:ext uri="{FF2B5EF4-FFF2-40B4-BE49-F238E27FC236}">
                        <a16:creationId xmlns:a16="http://schemas.microsoft.com/office/drawing/2014/main" id="{D09817F4-253E-4FED-A3A5-28139A39BAD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4521" y="2592"/>
                    <a:ext cx="319" cy="320"/>
                  </a:xfrm>
                  <a:custGeom>
                    <a:avLst/>
                    <a:gdLst>
                      <a:gd name="T0" fmla="*/ 13 w 187"/>
                      <a:gd name="T1" fmla="*/ 114 h 187"/>
                      <a:gd name="T2" fmla="*/ 55 w 187"/>
                      <a:gd name="T3" fmla="*/ 164 h 187"/>
                      <a:gd name="T4" fmla="*/ 167 w 187"/>
                      <a:gd name="T5" fmla="*/ 123 h 187"/>
                      <a:gd name="T6" fmla="*/ 119 w 187"/>
                      <a:gd name="T7" fmla="*/ 10 h 187"/>
                      <a:gd name="T8" fmla="*/ 37 w 187"/>
                      <a:gd name="T9" fmla="*/ 24 h 187"/>
                      <a:gd name="T10" fmla="*/ 13 w 187"/>
                      <a:gd name="T11" fmla="*/ 114 h 1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87" h="187">
                        <a:moveTo>
                          <a:pt x="13" y="114"/>
                        </a:moveTo>
                        <a:cubicBezTo>
                          <a:pt x="20" y="139"/>
                          <a:pt x="38" y="156"/>
                          <a:pt x="55" y="164"/>
                        </a:cubicBezTo>
                        <a:cubicBezTo>
                          <a:pt x="78" y="175"/>
                          <a:pt x="146" y="187"/>
                          <a:pt x="167" y="123"/>
                        </a:cubicBezTo>
                        <a:cubicBezTo>
                          <a:pt x="187" y="56"/>
                          <a:pt x="143" y="18"/>
                          <a:pt x="119" y="10"/>
                        </a:cubicBezTo>
                        <a:cubicBezTo>
                          <a:pt x="89" y="0"/>
                          <a:pt x="58" y="4"/>
                          <a:pt x="37" y="24"/>
                        </a:cubicBezTo>
                        <a:cubicBezTo>
                          <a:pt x="17" y="42"/>
                          <a:pt x="0" y="68"/>
                          <a:pt x="13" y="114"/>
                        </a:cubicBezTo>
                      </a:path>
                    </a:pathLst>
                  </a:custGeom>
                  <a:solidFill>
                    <a:srgbClr val="CCC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  <p:sp>
                <p:nvSpPr>
                  <p:cNvPr id="2389" name="Freeform 9">
                    <a:extLst>
                      <a:ext uri="{FF2B5EF4-FFF2-40B4-BE49-F238E27FC236}">
                        <a16:creationId xmlns:a16="http://schemas.microsoft.com/office/drawing/2014/main" id="{60CFE496-E17D-475A-9E78-3CE08B52DD9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4512" y="2613"/>
                    <a:ext cx="132" cy="181"/>
                  </a:xfrm>
                  <a:custGeom>
                    <a:avLst/>
                    <a:gdLst>
                      <a:gd name="T0" fmla="*/ 731 w 731"/>
                      <a:gd name="T1" fmla="*/ 0 h 1010"/>
                      <a:gd name="T2" fmla="*/ 240 w 731"/>
                      <a:gd name="T3" fmla="*/ 1010 h 1010"/>
                      <a:gd name="T4" fmla="*/ 731 w 731"/>
                      <a:gd name="T5" fmla="*/ 0 h 10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31" h="1010">
                        <a:moveTo>
                          <a:pt x="731" y="0"/>
                        </a:moveTo>
                        <a:cubicBezTo>
                          <a:pt x="299" y="26"/>
                          <a:pt x="0" y="639"/>
                          <a:pt x="240" y="1010"/>
                        </a:cubicBezTo>
                        <a:cubicBezTo>
                          <a:pt x="94" y="584"/>
                          <a:pt x="306" y="134"/>
                          <a:pt x="73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  <p:sp>
                <p:nvSpPr>
                  <p:cNvPr id="2390" name="Freeform 10">
                    <a:extLst>
                      <a:ext uri="{FF2B5EF4-FFF2-40B4-BE49-F238E27FC236}">
                        <a16:creationId xmlns:a16="http://schemas.microsoft.com/office/drawing/2014/main" id="{A6CB3DBF-58E2-47DC-B62E-576DDE39386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14838809">
                    <a:off x="4568" y="2657"/>
                    <a:ext cx="239" cy="220"/>
                  </a:xfrm>
                  <a:custGeom>
                    <a:avLst/>
                    <a:gdLst>
                      <a:gd name="T0" fmla="*/ 33 w 140"/>
                      <a:gd name="T1" fmla="*/ 118 h 128"/>
                      <a:gd name="T2" fmla="*/ 80 w 140"/>
                      <a:gd name="T3" fmla="*/ 122 h 128"/>
                      <a:gd name="T4" fmla="*/ 121 w 140"/>
                      <a:gd name="T5" fmla="*/ 44 h 128"/>
                      <a:gd name="T6" fmla="*/ 39 w 140"/>
                      <a:gd name="T7" fmla="*/ 10 h 128"/>
                      <a:gd name="T8" fmla="*/ 2 w 140"/>
                      <a:gd name="T9" fmla="*/ 59 h 128"/>
                      <a:gd name="T10" fmla="*/ 33 w 140"/>
                      <a:gd name="T11" fmla="*/ 118 h 1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40" h="128">
                        <a:moveTo>
                          <a:pt x="33" y="118"/>
                        </a:moveTo>
                        <a:cubicBezTo>
                          <a:pt x="49" y="128"/>
                          <a:pt x="67" y="127"/>
                          <a:pt x="80" y="122"/>
                        </a:cubicBezTo>
                        <a:cubicBezTo>
                          <a:pt x="98" y="116"/>
                          <a:pt x="140" y="88"/>
                          <a:pt x="121" y="44"/>
                        </a:cubicBezTo>
                        <a:cubicBezTo>
                          <a:pt x="99" y="0"/>
                          <a:pt x="57" y="2"/>
                          <a:pt x="39" y="10"/>
                        </a:cubicBezTo>
                        <a:cubicBezTo>
                          <a:pt x="19" y="20"/>
                          <a:pt x="4" y="38"/>
                          <a:pt x="2" y="59"/>
                        </a:cubicBezTo>
                        <a:cubicBezTo>
                          <a:pt x="0" y="79"/>
                          <a:pt x="3" y="100"/>
                          <a:pt x="33" y="118"/>
                        </a:cubicBezTo>
                      </a:path>
                    </a:pathLst>
                  </a:custGeom>
                  <a:solidFill>
                    <a:srgbClr val="000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  <p:sp>
                <p:nvSpPr>
                  <p:cNvPr id="2391" name="Freeform 11">
                    <a:extLst>
                      <a:ext uri="{FF2B5EF4-FFF2-40B4-BE49-F238E27FC236}">
                        <a16:creationId xmlns:a16="http://schemas.microsoft.com/office/drawing/2014/main" id="{4B2EBAB3-3757-467B-B7F9-D506DAEAF47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20945416">
                    <a:off x="4585" y="2719"/>
                    <a:ext cx="73" cy="117"/>
                  </a:xfrm>
                  <a:custGeom>
                    <a:avLst/>
                    <a:gdLst>
                      <a:gd name="T0" fmla="*/ 43 w 43"/>
                      <a:gd name="T1" fmla="*/ 0 h 68"/>
                      <a:gd name="T2" fmla="*/ 18 w 43"/>
                      <a:gd name="T3" fmla="*/ 68 h 68"/>
                      <a:gd name="T4" fmla="*/ 43 w 43"/>
                      <a:gd name="T5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" h="68">
                        <a:moveTo>
                          <a:pt x="43" y="0"/>
                        </a:moveTo>
                        <a:cubicBezTo>
                          <a:pt x="11" y="6"/>
                          <a:pt x="0" y="50"/>
                          <a:pt x="18" y="68"/>
                        </a:cubicBezTo>
                        <a:cubicBezTo>
                          <a:pt x="6" y="38"/>
                          <a:pt x="23" y="11"/>
                          <a:pt x="43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</p:grpSp>
            <p:grpSp>
              <p:nvGrpSpPr>
                <p:cNvPr id="2370" name="Group 2369">
                  <a:extLst>
                    <a:ext uri="{FF2B5EF4-FFF2-40B4-BE49-F238E27FC236}">
                      <a16:creationId xmlns:a16="http://schemas.microsoft.com/office/drawing/2014/main" id="{97E77154-15DB-4084-AE04-A4454E80F168}"/>
                    </a:ext>
                  </a:extLst>
                </p:cNvPr>
                <p:cNvGrpSpPr/>
                <p:nvPr/>
              </p:nvGrpSpPr>
              <p:grpSpPr>
                <a:xfrm>
                  <a:off x="1457694" y="5686345"/>
                  <a:ext cx="303230" cy="176118"/>
                  <a:chOff x="3840713" y="5162456"/>
                  <a:chExt cx="303230" cy="176118"/>
                </a:xfrm>
              </p:grpSpPr>
              <p:sp>
                <p:nvSpPr>
                  <p:cNvPr id="2380" name="Oval 2379">
                    <a:extLst>
                      <a:ext uri="{FF2B5EF4-FFF2-40B4-BE49-F238E27FC236}">
                        <a16:creationId xmlns:a16="http://schemas.microsoft.com/office/drawing/2014/main" id="{CF8F1739-24CC-4171-BC2A-DAC9AD59A747}"/>
                      </a:ext>
                    </a:extLst>
                  </p:cNvPr>
                  <p:cNvSpPr/>
                  <p:nvPr/>
                </p:nvSpPr>
                <p:spPr>
                  <a:xfrm>
                    <a:off x="3851262" y="5172930"/>
                    <a:ext cx="275236" cy="13984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900"/>
                  </a:p>
                </p:txBody>
              </p:sp>
              <p:grpSp>
                <p:nvGrpSpPr>
                  <p:cNvPr id="2381" name="Group 2380">
                    <a:extLst>
                      <a:ext uri="{FF2B5EF4-FFF2-40B4-BE49-F238E27FC236}">
                        <a16:creationId xmlns:a16="http://schemas.microsoft.com/office/drawing/2014/main" id="{75206DBD-135C-4804-8B3B-907C0CE40030}"/>
                      </a:ext>
                    </a:extLst>
                  </p:cNvPr>
                  <p:cNvGrpSpPr/>
                  <p:nvPr/>
                </p:nvGrpSpPr>
                <p:grpSpPr>
                  <a:xfrm>
                    <a:off x="3840713" y="5162456"/>
                    <a:ext cx="303230" cy="176118"/>
                    <a:chOff x="2482359" y="5142861"/>
                    <a:chExt cx="841597" cy="737052"/>
                  </a:xfrm>
                </p:grpSpPr>
                <p:grpSp>
                  <p:nvGrpSpPr>
                    <p:cNvPr id="2382" name="Group 2381">
                      <a:extLst>
                        <a:ext uri="{FF2B5EF4-FFF2-40B4-BE49-F238E27FC236}">
                          <a16:creationId xmlns:a16="http://schemas.microsoft.com/office/drawing/2014/main" id="{E79F86D5-0072-4C68-9209-164A265ACE7C}"/>
                        </a:ext>
                      </a:extLst>
                    </p:cNvPr>
                    <p:cNvGrpSpPr/>
                    <p:nvPr/>
                  </p:nvGrpSpPr>
                  <p:grpSpPr>
                    <a:xfrm rot="1843416">
                      <a:off x="2654996" y="5280356"/>
                      <a:ext cx="516971" cy="599557"/>
                      <a:chOff x="2229170" y="569286"/>
                      <a:chExt cx="1041195" cy="1265273"/>
                    </a:xfrm>
                  </p:grpSpPr>
                  <p:sp>
                    <p:nvSpPr>
                      <p:cNvPr id="2384" name="Freeform 52">
                        <a:extLst>
                          <a:ext uri="{FF2B5EF4-FFF2-40B4-BE49-F238E27FC236}">
                            <a16:creationId xmlns:a16="http://schemas.microsoft.com/office/drawing/2014/main" id="{64EEA3E6-6D49-4AFA-B27C-EF03B7C4677C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229170" y="574563"/>
                        <a:ext cx="964428" cy="1259996"/>
                      </a:xfrm>
                      <a:custGeom>
                        <a:avLst/>
                        <a:gdLst>
                          <a:gd name="T0" fmla="*/ 524 w 543"/>
                          <a:gd name="T1" fmla="*/ 81 h 709"/>
                          <a:gd name="T2" fmla="*/ 385 w 543"/>
                          <a:gd name="T3" fmla="*/ 19 h 709"/>
                          <a:gd name="T4" fmla="*/ 174 w 543"/>
                          <a:gd name="T5" fmla="*/ 92 h 709"/>
                          <a:gd name="T6" fmla="*/ 102 w 543"/>
                          <a:gd name="T7" fmla="*/ 225 h 709"/>
                          <a:gd name="T8" fmla="*/ 104 w 543"/>
                          <a:gd name="T9" fmla="*/ 230 h 709"/>
                          <a:gd name="T10" fmla="*/ 50 w 543"/>
                          <a:gd name="T11" fmla="*/ 252 h 709"/>
                          <a:gd name="T12" fmla="*/ 6 w 543"/>
                          <a:gd name="T13" fmla="*/ 324 h 709"/>
                          <a:gd name="T14" fmla="*/ 44 w 543"/>
                          <a:gd name="T15" fmla="*/ 397 h 709"/>
                          <a:gd name="T16" fmla="*/ 72 w 543"/>
                          <a:gd name="T17" fmla="*/ 483 h 709"/>
                          <a:gd name="T18" fmla="*/ 64 w 543"/>
                          <a:gd name="T19" fmla="*/ 582 h 709"/>
                          <a:gd name="T20" fmla="*/ 85 w 543"/>
                          <a:gd name="T21" fmla="*/ 602 h 709"/>
                          <a:gd name="T22" fmla="*/ 106 w 543"/>
                          <a:gd name="T23" fmla="*/ 643 h 709"/>
                          <a:gd name="T24" fmla="*/ 78 w 543"/>
                          <a:gd name="T25" fmla="*/ 678 h 709"/>
                          <a:gd name="T26" fmla="*/ 41 w 543"/>
                          <a:gd name="T27" fmla="*/ 709 h 709"/>
                          <a:gd name="T28" fmla="*/ 77 w 543"/>
                          <a:gd name="T29" fmla="*/ 684 h 709"/>
                          <a:gd name="T30" fmla="*/ 114 w 543"/>
                          <a:gd name="T31" fmla="*/ 642 h 709"/>
                          <a:gd name="T32" fmla="*/ 92 w 543"/>
                          <a:gd name="T33" fmla="*/ 593 h 709"/>
                          <a:gd name="T34" fmla="*/ 73 w 543"/>
                          <a:gd name="T35" fmla="*/ 573 h 709"/>
                          <a:gd name="T36" fmla="*/ 85 w 543"/>
                          <a:gd name="T37" fmla="*/ 486 h 709"/>
                          <a:gd name="T38" fmla="*/ 55 w 543"/>
                          <a:gd name="T39" fmla="*/ 384 h 709"/>
                          <a:gd name="T40" fmla="*/ 23 w 543"/>
                          <a:gd name="T41" fmla="*/ 321 h 709"/>
                          <a:gd name="T42" fmla="*/ 57 w 543"/>
                          <a:gd name="T43" fmla="*/ 267 h 709"/>
                          <a:gd name="T44" fmla="*/ 116 w 543"/>
                          <a:gd name="T45" fmla="*/ 252 h 709"/>
                          <a:gd name="T46" fmla="*/ 241 w 543"/>
                          <a:gd name="T47" fmla="*/ 287 h 709"/>
                          <a:gd name="T48" fmla="*/ 452 w 543"/>
                          <a:gd name="T49" fmla="*/ 214 h 709"/>
                          <a:gd name="T50" fmla="*/ 524 w 543"/>
                          <a:gd name="T51" fmla="*/ 81 h 709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w 543"/>
                          <a:gd name="T79" fmla="*/ 0 h 709"/>
                          <a:gd name="T80" fmla="*/ 543 w 543"/>
                          <a:gd name="T81" fmla="*/ 709 h 709"/>
                        </a:gdLst>
                        <a:ahLst/>
                        <a:cxnLst>
                          <a:cxn ang="T52">
                            <a:pos x="T0" y="T1"/>
                          </a:cxn>
                          <a:cxn ang="T53">
                            <a:pos x="T2" y="T3"/>
                          </a:cxn>
                          <a:cxn ang="T54">
                            <a:pos x="T4" y="T5"/>
                          </a:cxn>
                          <a:cxn ang="T55">
                            <a:pos x="T6" y="T7"/>
                          </a:cxn>
                          <a:cxn ang="T56">
                            <a:pos x="T8" y="T9"/>
                          </a:cxn>
                          <a:cxn ang="T57">
                            <a:pos x="T10" y="T11"/>
                          </a:cxn>
                          <a:cxn ang="T58">
                            <a:pos x="T12" y="T13"/>
                          </a:cxn>
                          <a:cxn ang="T59">
                            <a:pos x="T14" y="T15"/>
                          </a:cxn>
                          <a:cxn ang="T60">
                            <a:pos x="T16" y="T17"/>
                          </a:cxn>
                          <a:cxn ang="T61">
                            <a:pos x="T18" y="T19"/>
                          </a:cxn>
                          <a:cxn ang="T62">
                            <a:pos x="T20" y="T21"/>
                          </a:cxn>
                          <a:cxn ang="T63">
                            <a:pos x="T22" y="T23"/>
                          </a:cxn>
                          <a:cxn ang="T64">
                            <a:pos x="T24" y="T25"/>
                          </a:cxn>
                          <a:cxn ang="T65">
                            <a:pos x="T26" y="T27"/>
                          </a:cxn>
                          <a:cxn ang="T66">
                            <a:pos x="T28" y="T29"/>
                          </a:cxn>
                          <a:cxn ang="T67">
                            <a:pos x="T30" y="T31"/>
                          </a:cxn>
                          <a:cxn ang="T68">
                            <a:pos x="T32" y="T33"/>
                          </a:cxn>
                          <a:cxn ang="T69">
                            <a:pos x="T34" y="T35"/>
                          </a:cxn>
                          <a:cxn ang="T70">
                            <a:pos x="T36" y="T37"/>
                          </a:cxn>
                          <a:cxn ang="T71">
                            <a:pos x="T38" y="T39"/>
                          </a:cxn>
                          <a:cxn ang="T72">
                            <a:pos x="T40" y="T41"/>
                          </a:cxn>
                          <a:cxn ang="T73">
                            <a:pos x="T42" y="T43"/>
                          </a:cxn>
                          <a:cxn ang="T74">
                            <a:pos x="T44" y="T45"/>
                          </a:cxn>
                          <a:cxn ang="T75">
                            <a:pos x="T46" y="T47"/>
                          </a:cxn>
                          <a:cxn ang="T76">
                            <a:pos x="T48" y="T49"/>
                          </a:cxn>
                          <a:cxn ang="T77">
                            <a:pos x="T50" y="T51"/>
                          </a:cxn>
                        </a:cxnLst>
                        <a:rect l="T78" t="T79" r="T80" b="T81"/>
                        <a:pathLst>
                          <a:path w="543" h="709">
                            <a:moveTo>
                              <a:pt x="524" y="81"/>
                            </a:moveTo>
                            <a:cubicBezTo>
                              <a:pt x="506" y="27"/>
                              <a:pt x="444" y="0"/>
                              <a:pt x="385" y="19"/>
                            </a:cubicBezTo>
                            <a:cubicBezTo>
                              <a:pt x="174" y="92"/>
                              <a:pt x="174" y="92"/>
                              <a:pt x="174" y="92"/>
                            </a:cubicBezTo>
                            <a:cubicBezTo>
                              <a:pt x="116" y="112"/>
                              <a:pt x="83" y="172"/>
                              <a:pt x="102" y="225"/>
                            </a:cubicBezTo>
                            <a:cubicBezTo>
                              <a:pt x="102" y="227"/>
                              <a:pt x="103" y="229"/>
                              <a:pt x="104" y="230"/>
                            </a:cubicBezTo>
                            <a:cubicBezTo>
                              <a:pt x="93" y="234"/>
                              <a:pt x="69" y="238"/>
                              <a:pt x="50" y="252"/>
                            </a:cubicBezTo>
                            <a:cubicBezTo>
                              <a:pt x="34" y="264"/>
                              <a:pt x="14" y="285"/>
                              <a:pt x="6" y="324"/>
                            </a:cubicBezTo>
                            <a:cubicBezTo>
                              <a:pt x="0" y="359"/>
                              <a:pt x="22" y="378"/>
                              <a:pt x="44" y="397"/>
                            </a:cubicBezTo>
                            <a:cubicBezTo>
                              <a:pt x="68" y="420"/>
                              <a:pt x="91" y="441"/>
                              <a:pt x="72" y="483"/>
                            </a:cubicBezTo>
                            <a:cubicBezTo>
                              <a:pt x="54" y="519"/>
                              <a:pt x="43" y="552"/>
                              <a:pt x="64" y="582"/>
                            </a:cubicBezTo>
                            <a:cubicBezTo>
                              <a:pt x="67" y="588"/>
                              <a:pt x="79" y="597"/>
                              <a:pt x="85" y="602"/>
                            </a:cubicBezTo>
                            <a:cubicBezTo>
                              <a:pt x="98" y="612"/>
                              <a:pt x="109" y="624"/>
                              <a:pt x="106" y="643"/>
                            </a:cubicBezTo>
                            <a:cubicBezTo>
                              <a:pt x="103" y="657"/>
                              <a:pt x="93" y="668"/>
                              <a:pt x="78" y="678"/>
                            </a:cubicBezTo>
                            <a:cubicBezTo>
                              <a:pt x="65" y="686"/>
                              <a:pt x="51" y="691"/>
                              <a:pt x="41" y="709"/>
                            </a:cubicBezTo>
                            <a:cubicBezTo>
                              <a:pt x="48" y="696"/>
                              <a:pt x="65" y="691"/>
                              <a:pt x="77" y="684"/>
                            </a:cubicBezTo>
                            <a:cubicBezTo>
                              <a:pt x="91" y="674"/>
                              <a:pt x="110" y="665"/>
                              <a:pt x="114" y="642"/>
                            </a:cubicBezTo>
                            <a:cubicBezTo>
                              <a:pt x="120" y="614"/>
                              <a:pt x="105" y="604"/>
                              <a:pt x="92" y="593"/>
                            </a:cubicBezTo>
                            <a:cubicBezTo>
                              <a:pt x="86" y="588"/>
                              <a:pt x="76" y="578"/>
                              <a:pt x="73" y="573"/>
                            </a:cubicBezTo>
                            <a:cubicBezTo>
                              <a:pt x="57" y="547"/>
                              <a:pt x="68" y="522"/>
                              <a:pt x="85" y="486"/>
                            </a:cubicBezTo>
                            <a:cubicBezTo>
                              <a:pt x="110" y="434"/>
                              <a:pt x="80" y="408"/>
                              <a:pt x="55" y="384"/>
                            </a:cubicBezTo>
                            <a:cubicBezTo>
                              <a:pt x="34" y="367"/>
                              <a:pt x="18" y="347"/>
                              <a:pt x="23" y="321"/>
                            </a:cubicBezTo>
                            <a:cubicBezTo>
                              <a:pt x="27" y="296"/>
                              <a:pt x="40" y="279"/>
                              <a:pt x="57" y="267"/>
                            </a:cubicBezTo>
                            <a:cubicBezTo>
                              <a:pt x="73" y="255"/>
                              <a:pt x="104" y="253"/>
                              <a:pt x="116" y="252"/>
                            </a:cubicBezTo>
                            <a:cubicBezTo>
                              <a:pt x="143" y="288"/>
                              <a:pt x="193" y="303"/>
                              <a:pt x="241" y="287"/>
                            </a:cubicBezTo>
                            <a:cubicBezTo>
                              <a:pt x="452" y="214"/>
                              <a:pt x="452" y="214"/>
                              <a:pt x="452" y="214"/>
                            </a:cubicBezTo>
                            <a:cubicBezTo>
                              <a:pt x="510" y="194"/>
                              <a:pt x="543" y="134"/>
                              <a:pt x="524" y="81"/>
                            </a:cubicBezTo>
                            <a:close/>
                          </a:path>
                        </a:pathLst>
                      </a:custGeom>
                      <a:solidFill>
                        <a:srgbClr val="FFF5EE"/>
                      </a:solidFill>
                      <a:ln w="12700">
                        <a:solidFill>
                          <a:schemeClr val="accent3">
                            <a:lumMod val="50000"/>
                          </a:schemeClr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en-US" altLang="en-US" sz="900"/>
                      </a:p>
                    </p:txBody>
                  </p:sp>
                  <p:sp>
                    <p:nvSpPr>
                      <p:cNvPr id="2385" name="Oval 2384">
                        <a:extLst>
                          <a:ext uri="{FF2B5EF4-FFF2-40B4-BE49-F238E27FC236}">
                            <a16:creationId xmlns:a16="http://schemas.microsoft.com/office/drawing/2014/main" id="{9F485672-9324-422D-9747-6C46F664FA57}"/>
                          </a:ext>
                        </a:extLst>
                      </p:cNvPr>
                      <p:cNvSpPr/>
                      <p:nvPr/>
                    </p:nvSpPr>
                    <p:spPr>
                      <a:xfrm rot="21075255">
                        <a:off x="2344920" y="569286"/>
                        <a:ext cx="925445" cy="524066"/>
                      </a:xfrm>
                      <a:prstGeom prst="ellipse">
                        <a:avLst/>
                      </a:prstGeom>
                      <a:solidFill>
                        <a:srgbClr val="92D050"/>
                      </a:solidFill>
                      <a:ln w="12700"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900"/>
                      </a:p>
                    </p:txBody>
                  </p:sp>
                  <p:sp>
                    <p:nvSpPr>
                      <p:cNvPr id="2386" name="Oval 2385">
                        <a:extLst>
                          <a:ext uri="{FF2B5EF4-FFF2-40B4-BE49-F238E27FC236}">
                            <a16:creationId xmlns:a16="http://schemas.microsoft.com/office/drawing/2014/main" id="{C0F07BEB-64C1-487D-8E92-973AB1A61C66}"/>
                          </a:ext>
                        </a:extLst>
                      </p:cNvPr>
                      <p:cNvSpPr/>
                      <p:nvPr/>
                    </p:nvSpPr>
                    <p:spPr>
                      <a:xfrm rot="4968373">
                        <a:off x="2804749" y="706914"/>
                        <a:ext cx="226355" cy="205491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900"/>
                      </a:p>
                    </p:txBody>
                  </p:sp>
                  <p:sp>
                    <p:nvSpPr>
                      <p:cNvPr id="2387" name="Oval 2386">
                        <a:extLst>
                          <a:ext uri="{FF2B5EF4-FFF2-40B4-BE49-F238E27FC236}">
                            <a16:creationId xmlns:a16="http://schemas.microsoft.com/office/drawing/2014/main" id="{0061C3BF-3426-4804-A558-D3F82395EA5C}"/>
                          </a:ext>
                        </a:extLst>
                      </p:cNvPr>
                      <p:cNvSpPr/>
                      <p:nvPr/>
                    </p:nvSpPr>
                    <p:spPr>
                      <a:xfrm rot="4968373">
                        <a:off x="2587869" y="855886"/>
                        <a:ext cx="113165" cy="103070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900"/>
                      </a:p>
                    </p:txBody>
                  </p:sp>
                </p:grpSp>
                <p:sp>
                  <p:nvSpPr>
                    <p:cNvPr id="2383" name="Oval 2382">
                      <a:extLst>
                        <a:ext uri="{FF2B5EF4-FFF2-40B4-BE49-F238E27FC236}">
                          <a16:creationId xmlns:a16="http://schemas.microsoft.com/office/drawing/2014/main" id="{A48FA18E-896C-41CF-AFF4-035DECF5EBF3}"/>
                        </a:ext>
                      </a:extLst>
                    </p:cNvPr>
                    <p:cNvSpPr/>
                    <p:nvPr/>
                  </p:nvSpPr>
                  <p:spPr>
                    <a:xfrm rot="5687016">
                      <a:off x="2564390" y="5060830"/>
                      <a:ext cx="677536" cy="841597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900"/>
                    </a:p>
                  </p:txBody>
                </p:sp>
              </p:grpSp>
            </p:grpSp>
            <p:grpSp>
              <p:nvGrpSpPr>
                <p:cNvPr id="2371" name="Group 2370">
                  <a:extLst>
                    <a:ext uri="{FF2B5EF4-FFF2-40B4-BE49-F238E27FC236}">
                      <a16:creationId xmlns:a16="http://schemas.microsoft.com/office/drawing/2014/main" id="{0C94B5EA-53B2-42C5-86BF-764E3337C554}"/>
                    </a:ext>
                  </a:extLst>
                </p:cNvPr>
                <p:cNvGrpSpPr/>
                <p:nvPr/>
              </p:nvGrpSpPr>
              <p:grpSpPr>
                <a:xfrm rot="19670871">
                  <a:off x="1378330" y="5447820"/>
                  <a:ext cx="303230" cy="176118"/>
                  <a:chOff x="3840713" y="5162456"/>
                  <a:chExt cx="303230" cy="176118"/>
                </a:xfrm>
              </p:grpSpPr>
              <p:sp>
                <p:nvSpPr>
                  <p:cNvPr id="2372" name="Oval 2371">
                    <a:extLst>
                      <a:ext uri="{FF2B5EF4-FFF2-40B4-BE49-F238E27FC236}">
                        <a16:creationId xmlns:a16="http://schemas.microsoft.com/office/drawing/2014/main" id="{3FDC2714-37B7-4681-A2AC-8F0FDD16D4C6}"/>
                      </a:ext>
                    </a:extLst>
                  </p:cNvPr>
                  <p:cNvSpPr/>
                  <p:nvPr/>
                </p:nvSpPr>
                <p:spPr>
                  <a:xfrm>
                    <a:off x="3851262" y="5172930"/>
                    <a:ext cx="275236" cy="13984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900"/>
                  </a:p>
                </p:txBody>
              </p:sp>
              <p:grpSp>
                <p:nvGrpSpPr>
                  <p:cNvPr id="2373" name="Group 2372">
                    <a:extLst>
                      <a:ext uri="{FF2B5EF4-FFF2-40B4-BE49-F238E27FC236}">
                        <a16:creationId xmlns:a16="http://schemas.microsoft.com/office/drawing/2014/main" id="{465BA6AC-27A6-4665-844E-62EB3B49088A}"/>
                      </a:ext>
                    </a:extLst>
                  </p:cNvPr>
                  <p:cNvGrpSpPr/>
                  <p:nvPr/>
                </p:nvGrpSpPr>
                <p:grpSpPr>
                  <a:xfrm>
                    <a:off x="3840713" y="5162456"/>
                    <a:ext cx="303230" cy="176118"/>
                    <a:chOff x="2482359" y="5142861"/>
                    <a:chExt cx="841597" cy="737052"/>
                  </a:xfrm>
                </p:grpSpPr>
                <p:grpSp>
                  <p:nvGrpSpPr>
                    <p:cNvPr id="2374" name="Group 2373">
                      <a:extLst>
                        <a:ext uri="{FF2B5EF4-FFF2-40B4-BE49-F238E27FC236}">
                          <a16:creationId xmlns:a16="http://schemas.microsoft.com/office/drawing/2014/main" id="{1D57E840-5A5B-4D21-8AF0-F28B691C70C3}"/>
                        </a:ext>
                      </a:extLst>
                    </p:cNvPr>
                    <p:cNvGrpSpPr/>
                    <p:nvPr/>
                  </p:nvGrpSpPr>
                  <p:grpSpPr>
                    <a:xfrm rot="1843416">
                      <a:off x="2654995" y="5280356"/>
                      <a:ext cx="516971" cy="599557"/>
                      <a:chOff x="2229170" y="569286"/>
                      <a:chExt cx="1041195" cy="1265273"/>
                    </a:xfrm>
                  </p:grpSpPr>
                  <p:sp>
                    <p:nvSpPr>
                      <p:cNvPr id="2376" name="Freeform 52">
                        <a:extLst>
                          <a:ext uri="{FF2B5EF4-FFF2-40B4-BE49-F238E27FC236}">
                            <a16:creationId xmlns:a16="http://schemas.microsoft.com/office/drawing/2014/main" id="{36E7A1C5-1854-4EE2-B33B-93013AA69648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229170" y="574563"/>
                        <a:ext cx="964428" cy="1259996"/>
                      </a:xfrm>
                      <a:custGeom>
                        <a:avLst/>
                        <a:gdLst>
                          <a:gd name="T0" fmla="*/ 524 w 543"/>
                          <a:gd name="T1" fmla="*/ 81 h 709"/>
                          <a:gd name="T2" fmla="*/ 385 w 543"/>
                          <a:gd name="T3" fmla="*/ 19 h 709"/>
                          <a:gd name="T4" fmla="*/ 174 w 543"/>
                          <a:gd name="T5" fmla="*/ 92 h 709"/>
                          <a:gd name="T6" fmla="*/ 102 w 543"/>
                          <a:gd name="T7" fmla="*/ 225 h 709"/>
                          <a:gd name="T8" fmla="*/ 104 w 543"/>
                          <a:gd name="T9" fmla="*/ 230 h 709"/>
                          <a:gd name="T10" fmla="*/ 50 w 543"/>
                          <a:gd name="T11" fmla="*/ 252 h 709"/>
                          <a:gd name="T12" fmla="*/ 6 w 543"/>
                          <a:gd name="T13" fmla="*/ 324 h 709"/>
                          <a:gd name="T14" fmla="*/ 44 w 543"/>
                          <a:gd name="T15" fmla="*/ 397 h 709"/>
                          <a:gd name="T16" fmla="*/ 72 w 543"/>
                          <a:gd name="T17" fmla="*/ 483 h 709"/>
                          <a:gd name="T18" fmla="*/ 64 w 543"/>
                          <a:gd name="T19" fmla="*/ 582 h 709"/>
                          <a:gd name="T20" fmla="*/ 85 w 543"/>
                          <a:gd name="T21" fmla="*/ 602 h 709"/>
                          <a:gd name="T22" fmla="*/ 106 w 543"/>
                          <a:gd name="T23" fmla="*/ 643 h 709"/>
                          <a:gd name="T24" fmla="*/ 78 w 543"/>
                          <a:gd name="T25" fmla="*/ 678 h 709"/>
                          <a:gd name="T26" fmla="*/ 41 w 543"/>
                          <a:gd name="T27" fmla="*/ 709 h 709"/>
                          <a:gd name="T28" fmla="*/ 77 w 543"/>
                          <a:gd name="T29" fmla="*/ 684 h 709"/>
                          <a:gd name="T30" fmla="*/ 114 w 543"/>
                          <a:gd name="T31" fmla="*/ 642 h 709"/>
                          <a:gd name="T32" fmla="*/ 92 w 543"/>
                          <a:gd name="T33" fmla="*/ 593 h 709"/>
                          <a:gd name="T34" fmla="*/ 73 w 543"/>
                          <a:gd name="T35" fmla="*/ 573 h 709"/>
                          <a:gd name="T36" fmla="*/ 85 w 543"/>
                          <a:gd name="T37" fmla="*/ 486 h 709"/>
                          <a:gd name="T38" fmla="*/ 55 w 543"/>
                          <a:gd name="T39" fmla="*/ 384 h 709"/>
                          <a:gd name="T40" fmla="*/ 23 w 543"/>
                          <a:gd name="T41" fmla="*/ 321 h 709"/>
                          <a:gd name="T42" fmla="*/ 57 w 543"/>
                          <a:gd name="T43" fmla="*/ 267 h 709"/>
                          <a:gd name="T44" fmla="*/ 116 w 543"/>
                          <a:gd name="T45" fmla="*/ 252 h 709"/>
                          <a:gd name="T46" fmla="*/ 241 w 543"/>
                          <a:gd name="T47" fmla="*/ 287 h 709"/>
                          <a:gd name="T48" fmla="*/ 452 w 543"/>
                          <a:gd name="T49" fmla="*/ 214 h 709"/>
                          <a:gd name="T50" fmla="*/ 524 w 543"/>
                          <a:gd name="T51" fmla="*/ 81 h 709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w 543"/>
                          <a:gd name="T79" fmla="*/ 0 h 709"/>
                          <a:gd name="T80" fmla="*/ 543 w 543"/>
                          <a:gd name="T81" fmla="*/ 709 h 709"/>
                        </a:gdLst>
                        <a:ahLst/>
                        <a:cxnLst>
                          <a:cxn ang="T52">
                            <a:pos x="T0" y="T1"/>
                          </a:cxn>
                          <a:cxn ang="T53">
                            <a:pos x="T2" y="T3"/>
                          </a:cxn>
                          <a:cxn ang="T54">
                            <a:pos x="T4" y="T5"/>
                          </a:cxn>
                          <a:cxn ang="T55">
                            <a:pos x="T6" y="T7"/>
                          </a:cxn>
                          <a:cxn ang="T56">
                            <a:pos x="T8" y="T9"/>
                          </a:cxn>
                          <a:cxn ang="T57">
                            <a:pos x="T10" y="T11"/>
                          </a:cxn>
                          <a:cxn ang="T58">
                            <a:pos x="T12" y="T13"/>
                          </a:cxn>
                          <a:cxn ang="T59">
                            <a:pos x="T14" y="T15"/>
                          </a:cxn>
                          <a:cxn ang="T60">
                            <a:pos x="T16" y="T17"/>
                          </a:cxn>
                          <a:cxn ang="T61">
                            <a:pos x="T18" y="T19"/>
                          </a:cxn>
                          <a:cxn ang="T62">
                            <a:pos x="T20" y="T21"/>
                          </a:cxn>
                          <a:cxn ang="T63">
                            <a:pos x="T22" y="T23"/>
                          </a:cxn>
                          <a:cxn ang="T64">
                            <a:pos x="T24" y="T25"/>
                          </a:cxn>
                          <a:cxn ang="T65">
                            <a:pos x="T26" y="T27"/>
                          </a:cxn>
                          <a:cxn ang="T66">
                            <a:pos x="T28" y="T29"/>
                          </a:cxn>
                          <a:cxn ang="T67">
                            <a:pos x="T30" y="T31"/>
                          </a:cxn>
                          <a:cxn ang="T68">
                            <a:pos x="T32" y="T33"/>
                          </a:cxn>
                          <a:cxn ang="T69">
                            <a:pos x="T34" y="T35"/>
                          </a:cxn>
                          <a:cxn ang="T70">
                            <a:pos x="T36" y="T37"/>
                          </a:cxn>
                          <a:cxn ang="T71">
                            <a:pos x="T38" y="T39"/>
                          </a:cxn>
                          <a:cxn ang="T72">
                            <a:pos x="T40" y="T41"/>
                          </a:cxn>
                          <a:cxn ang="T73">
                            <a:pos x="T42" y="T43"/>
                          </a:cxn>
                          <a:cxn ang="T74">
                            <a:pos x="T44" y="T45"/>
                          </a:cxn>
                          <a:cxn ang="T75">
                            <a:pos x="T46" y="T47"/>
                          </a:cxn>
                          <a:cxn ang="T76">
                            <a:pos x="T48" y="T49"/>
                          </a:cxn>
                          <a:cxn ang="T77">
                            <a:pos x="T50" y="T51"/>
                          </a:cxn>
                        </a:cxnLst>
                        <a:rect l="T78" t="T79" r="T80" b="T81"/>
                        <a:pathLst>
                          <a:path w="543" h="709">
                            <a:moveTo>
                              <a:pt x="524" y="81"/>
                            </a:moveTo>
                            <a:cubicBezTo>
                              <a:pt x="506" y="27"/>
                              <a:pt x="444" y="0"/>
                              <a:pt x="385" y="19"/>
                            </a:cubicBezTo>
                            <a:cubicBezTo>
                              <a:pt x="174" y="92"/>
                              <a:pt x="174" y="92"/>
                              <a:pt x="174" y="92"/>
                            </a:cubicBezTo>
                            <a:cubicBezTo>
                              <a:pt x="116" y="112"/>
                              <a:pt x="83" y="172"/>
                              <a:pt x="102" y="225"/>
                            </a:cubicBezTo>
                            <a:cubicBezTo>
                              <a:pt x="102" y="227"/>
                              <a:pt x="103" y="229"/>
                              <a:pt x="104" y="230"/>
                            </a:cubicBezTo>
                            <a:cubicBezTo>
                              <a:pt x="93" y="234"/>
                              <a:pt x="69" y="238"/>
                              <a:pt x="50" y="252"/>
                            </a:cubicBezTo>
                            <a:cubicBezTo>
                              <a:pt x="34" y="264"/>
                              <a:pt x="14" y="285"/>
                              <a:pt x="6" y="324"/>
                            </a:cubicBezTo>
                            <a:cubicBezTo>
                              <a:pt x="0" y="359"/>
                              <a:pt x="22" y="378"/>
                              <a:pt x="44" y="397"/>
                            </a:cubicBezTo>
                            <a:cubicBezTo>
                              <a:pt x="68" y="420"/>
                              <a:pt x="91" y="441"/>
                              <a:pt x="72" y="483"/>
                            </a:cubicBezTo>
                            <a:cubicBezTo>
                              <a:pt x="54" y="519"/>
                              <a:pt x="43" y="552"/>
                              <a:pt x="64" y="582"/>
                            </a:cubicBezTo>
                            <a:cubicBezTo>
                              <a:pt x="67" y="588"/>
                              <a:pt x="79" y="597"/>
                              <a:pt x="85" y="602"/>
                            </a:cubicBezTo>
                            <a:cubicBezTo>
                              <a:pt x="98" y="612"/>
                              <a:pt x="109" y="624"/>
                              <a:pt x="106" y="643"/>
                            </a:cubicBezTo>
                            <a:cubicBezTo>
                              <a:pt x="103" y="657"/>
                              <a:pt x="93" y="668"/>
                              <a:pt x="78" y="678"/>
                            </a:cubicBezTo>
                            <a:cubicBezTo>
                              <a:pt x="65" y="686"/>
                              <a:pt x="51" y="691"/>
                              <a:pt x="41" y="709"/>
                            </a:cubicBezTo>
                            <a:cubicBezTo>
                              <a:pt x="48" y="696"/>
                              <a:pt x="65" y="691"/>
                              <a:pt x="77" y="684"/>
                            </a:cubicBezTo>
                            <a:cubicBezTo>
                              <a:pt x="91" y="674"/>
                              <a:pt x="110" y="665"/>
                              <a:pt x="114" y="642"/>
                            </a:cubicBezTo>
                            <a:cubicBezTo>
                              <a:pt x="120" y="614"/>
                              <a:pt x="105" y="604"/>
                              <a:pt x="92" y="593"/>
                            </a:cubicBezTo>
                            <a:cubicBezTo>
                              <a:pt x="86" y="588"/>
                              <a:pt x="76" y="578"/>
                              <a:pt x="73" y="573"/>
                            </a:cubicBezTo>
                            <a:cubicBezTo>
                              <a:pt x="57" y="547"/>
                              <a:pt x="68" y="522"/>
                              <a:pt x="85" y="486"/>
                            </a:cubicBezTo>
                            <a:cubicBezTo>
                              <a:pt x="110" y="434"/>
                              <a:pt x="80" y="408"/>
                              <a:pt x="55" y="384"/>
                            </a:cubicBezTo>
                            <a:cubicBezTo>
                              <a:pt x="34" y="367"/>
                              <a:pt x="18" y="347"/>
                              <a:pt x="23" y="321"/>
                            </a:cubicBezTo>
                            <a:cubicBezTo>
                              <a:pt x="27" y="296"/>
                              <a:pt x="40" y="279"/>
                              <a:pt x="57" y="267"/>
                            </a:cubicBezTo>
                            <a:cubicBezTo>
                              <a:pt x="73" y="255"/>
                              <a:pt x="104" y="253"/>
                              <a:pt x="116" y="252"/>
                            </a:cubicBezTo>
                            <a:cubicBezTo>
                              <a:pt x="143" y="288"/>
                              <a:pt x="193" y="303"/>
                              <a:pt x="241" y="287"/>
                            </a:cubicBezTo>
                            <a:cubicBezTo>
                              <a:pt x="452" y="214"/>
                              <a:pt x="452" y="214"/>
                              <a:pt x="452" y="214"/>
                            </a:cubicBezTo>
                            <a:cubicBezTo>
                              <a:pt x="510" y="194"/>
                              <a:pt x="543" y="134"/>
                              <a:pt x="524" y="81"/>
                            </a:cubicBezTo>
                            <a:close/>
                          </a:path>
                        </a:pathLst>
                      </a:custGeom>
                      <a:solidFill>
                        <a:srgbClr val="FFF5EE"/>
                      </a:solidFill>
                      <a:ln w="12700">
                        <a:solidFill>
                          <a:schemeClr val="accent3">
                            <a:lumMod val="50000"/>
                          </a:schemeClr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en-US" altLang="en-US" sz="900"/>
                      </a:p>
                    </p:txBody>
                  </p:sp>
                  <p:sp>
                    <p:nvSpPr>
                      <p:cNvPr id="2377" name="Oval 2376">
                        <a:extLst>
                          <a:ext uri="{FF2B5EF4-FFF2-40B4-BE49-F238E27FC236}">
                            <a16:creationId xmlns:a16="http://schemas.microsoft.com/office/drawing/2014/main" id="{782F2C07-4052-4293-8B10-B46FAE1CBBEB}"/>
                          </a:ext>
                        </a:extLst>
                      </p:cNvPr>
                      <p:cNvSpPr/>
                      <p:nvPr/>
                    </p:nvSpPr>
                    <p:spPr>
                      <a:xfrm rot="21075255">
                        <a:off x="2344920" y="569286"/>
                        <a:ext cx="925445" cy="524066"/>
                      </a:xfrm>
                      <a:prstGeom prst="ellipse">
                        <a:avLst/>
                      </a:prstGeom>
                      <a:solidFill>
                        <a:srgbClr val="92D050"/>
                      </a:solidFill>
                      <a:ln w="12700"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900"/>
                      </a:p>
                    </p:txBody>
                  </p:sp>
                  <p:sp>
                    <p:nvSpPr>
                      <p:cNvPr id="2378" name="Oval 2377">
                        <a:extLst>
                          <a:ext uri="{FF2B5EF4-FFF2-40B4-BE49-F238E27FC236}">
                            <a16:creationId xmlns:a16="http://schemas.microsoft.com/office/drawing/2014/main" id="{6AE69FCA-CE6F-4D4A-9286-B0E7D8C7B2CE}"/>
                          </a:ext>
                        </a:extLst>
                      </p:cNvPr>
                      <p:cNvSpPr/>
                      <p:nvPr/>
                    </p:nvSpPr>
                    <p:spPr>
                      <a:xfrm rot="4968373">
                        <a:off x="2804734" y="706844"/>
                        <a:ext cx="226356" cy="20549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900"/>
                      </a:p>
                    </p:txBody>
                  </p:sp>
                  <p:sp>
                    <p:nvSpPr>
                      <p:cNvPr id="2379" name="Oval 2378">
                        <a:extLst>
                          <a:ext uri="{FF2B5EF4-FFF2-40B4-BE49-F238E27FC236}">
                            <a16:creationId xmlns:a16="http://schemas.microsoft.com/office/drawing/2014/main" id="{06E03E65-F3A4-4F1F-B880-3E26D9B0CEF3}"/>
                          </a:ext>
                        </a:extLst>
                      </p:cNvPr>
                      <p:cNvSpPr/>
                      <p:nvPr/>
                    </p:nvSpPr>
                    <p:spPr>
                      <a:xfrm rot="4968373">
                        <a:off x="2587869" y="855886"/>
                        <a:ext cx="113165" cy="103070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900"/>
                      </a:p>
                    </p:txBody>
                  </p:sp>
                </p:grpSp>
                <p:sp>
                  <p:nvSpPr>
                    <p:cNvPr id="2375" name="Oval 2374">
                      <a:extLst>
                        <a:ext uri="{FF2B5EF4-FFF2-40B4-BE49-F238E27FC236}">
                          <a16:creationId xmlns:a16="http://schemas.microsoft.com/office/drawing/2014/main" id="{4F84C1F9-CE2C-4B2B-B6DD-CE62F9D27F60}"/>
                        </a:ext>
                      </a:extLst>
                    </p:cNvPr>
                    <p:cNvSpPr/>
                    <p:nvPr/>
                  </p:nvSpPr>
                  <p:spPr>
                    <a:xfrm rot="5687016">
                      <a:off x="2564390" y="5060830"/>
                      <a:ext cx="677536" cy="841597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900"/>
                    </a:p>
                  </p:txBody>
                </p:sp>
              </p:grpSp>
            </p:grpSp>
          </p:grpSp>
          <p:grpSp>
            <p:nvGrpSpPr>
              <p:cNvPr id="2140" name="Group 2">
                <a:extLst>
                  <a:ext uri="{FF2B5EF4-FFF2-40B4-BE49-F238E27FC236}">
                    <a16:creationId xmlns:a16="http://schemas.microsoft.com/office/drawing/2014/main" id="{960F14CC-B0DD-4AC6-BA23-E8A9162D1397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569844" y="5668713"/>
                <a:ext cx="607495" cy="607494"/>
                <a:chOff x="4080" y="3552"/>
                <a:chExt cx="374" cy="374"/>
              </a:xfrm>
            </p:grpSpPr>
            <p:sp>
              <p:nvSpPr>
                <p:cNvPr id="2341" name="Freeform 3">
                  <a:extLst>
                    <a:ext uri="{FF2B5EF4-FFF2-40B4-BE49-F238E27FC236}">
                      <a16:creationId xmlns:a16="http://schemas.microsoft.com/office/drawing/2014/main" id="{3BF31921-7F53-48A2-B187-4797D0D5DBB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080" y="3552"/>
                  <a:ext cx="374" cy="374"/>
                </a:xfrm>
                <a:custGeom>
                  <a:avLst/>
                  <a:gdLst>
                    <a:gd name="T0" fmla="*/ 13 w 187"/>
                    <a:gd name="T1" fmla="*/ 114 h 187"/>
                    <a:gd name="T2" fmla="*/ 55 w 187"/>
                    <a:gd name="T3" fmla="*/ 164 h 187"/>
                    <a:gd name="T4" fmla="*/ 167 w 187"/>
                    <a:gd name="T5" fmla="*/ 123 h 187"/>
                    <a:gd name="T6" fmla="*/ 119 w 187"/>
                    <a:gd name="T7" fmla="*/ 10 h 187"/>
                    <a:gd name="T8" fmla="*/ 37 w 187"/>
                    <a:gd name="T9" fmla="*/ 24 h 187"/>
                    <a:gd name="T10" fmla="*/ 13 w 187"/>
                    <a:gd name="T11" fmla="*/ 114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7" h="187">
                      <a:moveTo>
                        <a:pt x="13" y="114"/>
                      </a:moveTo>
                      <a:cubicBezTo>
                        <a:pt x="20" y="139"/>
                        <a:pt x="38" y="156"/>
                        <a:pt x="55" y="164"/>
                      </a:cubicBezTo>
                      <a:cubicBezTo>
                        <a:pt x="78" y="175"/>
                        <a:pt x="146" y="187"/>
                        <a:pt x="167" y="123"/>
                      </a:cubicBezTo>
                      <a:cubicBezTo>
                        <a:pt x="187" y="56"/>
                        <a:pt x="143" y="18"/>
                        <a:pt x="119" y="10"/>
                      </a:cubicBezTo>
                      <a:cubicBezTo>
                        <a:pt x="89" y="0"/>
                        <a:pt x="58" y="4"/>
                        <a:pt x="37" y="24"/>
                      </a:cubicBezTo>
                      <a:cubicBezTo>
                        <a:pt x="17" y="42"/>
                        <a:pt x="0" y="68"/>
                        <a:pt x="13" y="114"/>
                      </a:cubicBezTo>
                    </a:path>
                  </a:pathLst>
                </a:cu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900"/>
                </a:p>
              </p:txBody>
            </p:sp>
            <p:sp>
              <p:nvSpPr>
                <p:cNvPr id="2342" name="Freeform 4">
                  <a:extLst>
                    <a:ext uri="{FF2B5EF4-FFF2-40B4-BE49-F238E27FC236}">
                      <a16:creationId xmlns:a16="http://schemas.microsoft.com/office/drawing/2014/main" id="{240DE91F-B17A-4C51-97B3-2602ADCEAE9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081" y="3682"/>
                  <a:ext cx="364" cy="214"/>
                </a:xfrm>
                <a:custGeom>
                  <a:avLst/>
                  <a:gdLst>
                    <a:gd name="T0" fmla="*/ 187 w 364"/>
                    <a:gd name="T1" fmla="*/ 210 h 214"/>
                    <a:gd name="T2" fmla="*/ 324 w 364"/>
                    <a:gd name="T3" fmla="*/ 47 h 214"/>
                    <a:gd name="T4" fmla="*/ 177 w 364"/>
                    <a:gd name="T5" fmla="*/ 78 h 214"/>
                    <a:gd name="T6" fmla="*/ 46 w 364"/>
                    <a:gd name="T7" fmla="*/ 48 h 214"/>
                    <a:gd name="T8" fmla="*/ 187 w 364"/>
                    <a:gd name="T9" fmla="*/ 210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4" h="214">
                      <a:moveTo>
                        <a:pt x="187" y="210"/>
                      </a:moveTo>
                      <a:cubicBezTo>
                        <a:pt x="307" y="206"/>
                        <a:pt x="364" y="91"/>
                        <a:pt x="324" y="47"/>
                      </a:cubicBezTo>
                      <a:cubicBezTo>
                        <a:pt x="283" y="3"/>
                        <a:pt x="256" y="70"/>
                        <a:pt x="177" y="78"/>
                      </a:cubicBezTo>
                      <a:cubicBezTo>
                        <a:pt x="99" y="86"/>
                        <a:pt x="92" y="0"/>
                        <a:pt x="46" y="48"/>
                      </a:cubicBezTo>
                      <a:cubicBezTo>
                        <a:pt x="0" y="96"/>
                        <a:pt x="67" y="214"/>
                        <a:pt x="187" y="210"/>
                      </a:cubicBezTo>
                      <a:close/>
                    </a:path>
                  </a:pathLst>
                </a:custGeom>
                <a:solidFill>
                  <a:srgbClr val="A347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900"/>
                </a:p>
              </p:txBody>
            </p:sp>
            <p:sp>
              <p:nvSpPr>
                <p:cNvPr id="2343" name="Freeform 5">
                  <a:extLst>
                    <a:ext uri="{FF2B5EF4-FFF2-40B4-BE49-F238E27FC236}">
                      <a16:creationId xmlns:a16="http://schemas.microsoft.com/office/drawing/2014/main" id="{1FC6813C-EA8B-4A34-AA1D-1A08A3DD7ED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095" y="3563"/>
                  <a:ext cx="147" cy="141"/>
                </a:xfrm>
                <a:custGeom>
                  <a:avLst/>
                  <a:gdLst>
                    <a:gd name="T0" fmla="*/ 147 w 147"/>
                    <a:gd name="T1" fmla="*/ 12 h 141"/>
                    <a:gd name="T2" fmla="*/ 19 w 147"/>
                    <a:gd name="T3" fmla="*/ 141 h 141"/>
                    <a:gd name="T4" fmla="*/ 147 w 147"/>
                    <a:gd name="T5" fmla="*/ 12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7" h="141">
                      <a:moveTo>
                        <a:pt x="147" y="12"/>
                      </a:moveTo>
                      <a:cubicBezTo>
                        <a:pt x="103" y="0"/>
                        <a:pt x="0" y="63"/>
                        <a:pt x="19" y="141"/>
                      </a:cubicBezTo>
                      <a:cubicBezTo>
                        <a:pt x="21" y="64"/>
                        <a:pt x="97" y="19"/>
                        <a:pt x="147" y="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900"/>
                </a:p>
              </p:txBody>
            </p:sp>
            <p:sp>
              <p:nvSpPr>
                <p:cNvPr id="2344" name="Oval 6">
                  <a:extLst>
                    <a:ext uri="{FF2B5EF4-FFF2-40B4-BE49-F238E27FC236}">
                      <a16:creationId xmlns:a16="http://schemas.microsoft.com/office/drawing/2014/main" id="{FD01FF4A-BB19-46A4-9043-A117D1A947A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20" y="3792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345" name="Oval 7">
                  <a:extLst>
                    <a:ext uri="{FF2B5EF4-FFF2-40B4-BE49-F238E27FC236}">
                      <a16:creationId xmlns:a16="http://schemas.microsoft.com/office/drawing/2014/main" id="{C2C8BEFD-812A-4591-ADF8-6012A745E39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24" y="3792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346" name="Oval 8">
                  <a:extLst>
                    <a:ext uri="{FF2B5EF4-FFF2-40B4-BE49-F238E27FC236}">
                      <a16:creationId xmlns:a16="http://schemas.microsoft.com/office/drawing/2014/main" id="{DF2F49FB-5FEB-49FF-BAC6-16874A2F216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72" y="3792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347" name="Oval 9">
                  <a:extLst>
                    <a:ext uri="{FF2B5EF4-FFF2-40B4-BE49-F238E27FC236}">
                      <a16:creationId xmlns:a16="http://schemas.microsoft.com/office/drawing/2014/main" id="{CA3EDB6E-0D89-4454-BC2C-012B0C7B2AA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01" y="3721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348" name="Oval 10">
                  <a:extLst>
                    <a:ext uri="{FF2B5EF4-FFF2-40B4-BE49-F238E27FC236}">
                      <a16:creationId xmlns:a16="http://schemas.microsoft.com/office/drawing/2014/main" id="{D76B1E32-C409-469E-BC53-2013E876B16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153" y="3769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349" name="Oval 11">
                  <a:extLst>
                    <a:ext uri="{FF2B5EF4-FFF2-40B4-BE49-F238E27FC236}">
                      <a16:creationId xmlns:a16="http://schemas.microsoft.com/office/drawing/2014/main" id="{B6BFC974-83CC-4AC7-9287-E8E58AD324B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105" y="3721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350" name="Oval 12">
                  <a:extLst>
                    <a:ext uri="{FF2B5EF4-FFF2-40B4-BE49-F238E27FC236}">
                      <a16:creationId xmlns:a16="http://schemas.microsoft.com/office/drawing/2014/main" id="{B96C539D-0422-4F30-BBE1-903992B36E8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153" y="3721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351" name="Oval 13">
                  <a:extLst>
                    <a:ext uri="{FF2B5EF4-FFF2-40B4-BE49-F238E27FC236}">
                      <a16:creationId xmlns:a16="http://schemas.microsoft.com/office/drawing/2014/main" id="{EA434AC6-529F-42CA-BD81-BDF48CB0680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68" y="3744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352" name="Oval 14">
                  <a:extLst>
                    <a:ext uri="{FF2B5EF4-FFF2-40B4-BE49-F238E27FC236}">
                      <a16:creationId xmlns:a16="http://schemas.microsoft.com/office/drawing/2014/main" id="{AD84CD66-76ED-44FB-953E-0C840716880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72" y="3744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353" name="Oval 15">
                  <a:extLst>
                    <a:ext uri="{FF2B5EF4-FFF2-40B4-BE49-F238E27FC236}">
                      <a16:creationId xmlns:a16="http://schemas.microsoft.com/office/drawing/2014/main" id="{CDD9B501-89D7-42A7-BB82-250B9D71610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24" y="3696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354" name="Oval 16">
                  <a:extLst>
                    <a:ext uri="{FF2B5EF4-FFF2-40B4-BE49-F238E27FC236}">
                      <a16:creationId xmlns:a16="http://schemas.microsoft.com/office/drawing/2014/main" id="{AA69D479-63FB-4547-A7B4-584CC855B1B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72" y="3696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355" name="Oval 17">
                  <a:extLst>
                    <a:ext uri="{FF2B5EF4-FFF2-40B4-BE49-F238E27FC236}">
                      <a16:creationId xmlns:a16="http://schemas.microsoft.com/office/drawing/2014/main" id="{2D03A7D6-9184-42CF-A541-0E68424BD78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97" y="360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356" name="Oval 18">
                  <a:extLst>
                    <a:ext uri="{FF2B5EF4-FFF2-40B4-BE49-F238E27FC236}">
                      <a16:creationId xmlns:a16="http://schemas.microsoft.com/office/drawing/2014/main" id="{14B93566-B1F8-408D-8D39-341FF5C28F6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49" y="3648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357" name="Oval 19">
                  <a:extLst>
                    <a:ext uri="{FF2B5EF4-FFF2-40B4-BE49-F238E27FC236}">
                      <a16:creationId xmlns:a16="http://schemas.microsoft.com/office/drawing/2014/main" id="{123894EA-5D02-4F16-A2B1-C6440ADE818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01" y="360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358" name="Oval 20">
                  <a:extLst>
                    <a:ext uri="{FF2B5EF4-FFF2-40B4-BE49-F238E27FC236}">
                      <a16:creationId xmlns:a16="http://schemas.microsoft.com/office/drawing/2014/main" id="{1A6916B9-632A-4326-B98D-F4169708A8C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49" y="360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359" name="Oval 21">
                  <a:extLst>
                    <a:ext uri="{FF2B5EF4-FFF2-40B4-BE49-F238E27FC236}">
                      <a16:creationId xmlns:a16="http://schemas.microsoft.com/office/drawing/2014/main" id="{8A885597-7A22-4EC1-9259-687FB7827F0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48" y="3676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360" name="Oval 22">
                  <a:extLst>
                    <a:ext uri="{FF2B5EF4-FFF2-40B4-BE49-F238E27FC236}">
                      <a16:creationId xmlns:a16="http://schemas.microsoft.com/office/drawing/2014/main" id="{5C718FD5-B200-4EF9-9543-7065BA50B52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00" y="3724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361" name="Oval 23">
                  <a:extLst>
                    <a:ext uri="{FF2B5EF4-FFF2-40B4-BE49-F238E27FC236}">
                      <a16:creationId xmlns:a16="http://schemas.microsoft.com/office/drawing/2014/main" id="{26A66748-7BCE-4E2B-BE18-41B3AC293FE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24" y="3648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362" name="Oval 24">
                  <a:extLst>
                    <a:ext uri="{FF2B5EF4-FFF2-40B4-BE49-F238E27FC236}">
                      <a16:creationId xmlns:a16="http://schemas.microsoft.com/office/drawing/2014/main" id="{41DB87AD-BBAD-418D-B97F-0E93E27586A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00" y="3676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363" name="Oval 25">
                  <a:extLst>
                    <a:ext uri="{FF2B5EF4-FFF2-40B4-BE49-F238E27FC236}">
                      <a16:creationId xmlns:a16="http://schemas.microsoft.com/office/drawing/2014/main" id="{C0FCC592-1C65-448A-A239-032FC3A4254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151" y="3801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364" name="Oval 26">
                  <a:extLst>
                    <a:ext uri="{FF2B5EF4-FFF2-40B4-BE49-F238E27FC236}">
                      <a16:creationId xmlns:a16="http://schemas.microsoft.com/office/drawing/2014/main" id="{2556722B-A333-460D-8E18-07CEF6514E2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50" y="3829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365" name="Oval 27">
                  <a:extLst>
                    <a:ext uri="{FF2B5EF4-FFF2-40B4-BE49-F238E27FC236}">
                      <a16:creationId xmlns:a16="http://schemas.microsoft.com/office/drawing/2014/main" id="{B69C94F4-F118-41CD-8F52-A450207F07A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72" y="384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366" name="Oval 28">
                  <a:extLst>
                    <a:ext uri="{FF2B5EF4-FFF2-40B4-BE49-F238E27FC236}">
                      <a16:creationId xmlns:a16="http://schemas.microsoft.com/office/drawing/2014/main" id="{E4CCF570-9593-4455-A8F9-D4225210348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02" y="3829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367" name="Oval 29">
                  <a:extLst>
                    <a:ext uri="{FF2B5EF4-FFF2-40B4-BE49-F238E27FC236}">
                      <a16:creationId xmlns:a16="http://schemas.microsoft.com/office/drawing/2014/main" id="{8B5F0ADC-917C-4C17-8553-161389AFF54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20" y="3837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368" name="Oval 30">
                  <a:extLst>
                    <a:ext uri="{FF2B5EF4-FFF2-40B4-BE49-F238E27FC236}">
                      <a16:creationId xmlns:a16="http://schemas.microsoft.com/office/drawing/2014/main" id="{23EEC297-2214-476D-8665-F9371F1B2B6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157" y="3648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</p:grpSp>
          <p:grpSp>
            <p:nvGrpSpPr>
              <p:cNvPr id="2141" name="Group 2140">
                <a:extLst>
                  <a:ext uri="{FF2B5EF4-FFF2-40B4-BE49-F238E27FC236}">
                    <a16:creationId xmlns:a16="http://schemas.microsoft.com/office/drawing/2014/main" id="{1DA74BA4-E6F4-4519-90F0-823330DEAF90}"/>
                  </a:ext>
                </a:extLst>
              </p:cNvPr>
              <p:cNvGrpSpPr/>
              <p:nvPr/>
            </p:nvGrpSpPr>
            <p:grpSpPr>
              <a:xfrm>
                <a:off x="7897973" y="5684927"/>
                <a:ext cx="575616" cy="607494"/>
                <a:chOff x="6572532" y="4836246"/>
                <a:chExt cx="959965" cy="959964"/>
              </a:xfrm>
            </p:grpSpPr>
            <p:grpSp>
              <p:nvGrpSpPr>
                <p:cNvPr id="2285" name="Group 2">
                  <a:extLst>
                    <a:ext uri="{FF2B5EF4-FFF2-40B4-BE49-F238E27FC236}">
                      <a16:creationId xmlns:a16="http://schemas.microsoft.com/office/drawing/2014/main" id="{E211AAA5-1ECE-43F8-9FF2-E93D3D9E2B7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6572532" y="4836246"/>
                  <a:ext cx="959965" cy="959964"/>
                  <a:chOff x="4080" y="3552"/>
                  <a:chExt cx="374" cy="374"/>
                </a:xfrm>
              </p:grpSpPr>
              <p:sp>
                <p:nvSpPr>
                  <p:cNvPr id="2313" name="Freeform 3">
                    <a:extLst>
                      <a:ext uri="{FF2B5EF4-FFF2-40B4-BE49-F238E27FC236}">
                        <a16:creationId xmlns:a16="http://schemas.microsoft.com/office/drawing/2014/main" id="{C5C535CC-FBC7-433A-A212-0676A2898F5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4080" y="3552"/>
                    <a:ext cx="374" cy="374"/>
                  </a:xfrm>
                  <a:custGeom>
                    <a:avLst/>
                    <a:gdLst>
                      <a:gd name="T0" fmla="*/ 13 w 187"/>
                      <a:gd name="T1" fmla="*/ 114 h 187"/>
                      <a:gd name="T2" fmla="*/ 55 w 187"/>
                      <a:gd name="T3" fmla="*/ 164 h 187"/>
                      <a:gd name="T4" fmla="*/ 167 w 187"/>
                      <a:gd name="T5" fmla="*/ 123 h 187"/>
                      <a:gd name="T6" fmla="*/ 119 w 187"/>
                      <a:gd name="T7" fmla="*/ 10 h 187"/>
                      <a:gd name="T8" fmla="*/ 37 w 187"/>
                      <a:gd name="T9" fmla="*/ 24 h 187"/>
                      <a:gd name="T10" fmla="*/ 13 w 187"/>
                      <a:gd name="T11" fmla="*/ 114 h 1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87" h="187">
                        <a:moveTo>
                          <a:pt x="13" y="114"/>
                        </a:moveTo>
                        <a:cubicBezTo>
                          <a:pt x="20" y="139"/>
                          <a:pt x="38" y="156"/>
                          <a:pt x="55" y="164"/>
                        </a:cubicBezTo>
                        <a:cubicBezTo>
                          <a:pt x="78" y="175"/>
                          <a:pt x="146" y="187"/>
                          <a:pt x="167" y="123"/>
                        </a:cubicBezTo>
                        <a:cubicBezTo>
                          <a:pt x="187" y="56"/>
                          <a:pt x="143" y="18"/>
                          <a:pt x="119" y="10"/>
                        </a:cubicBezTo>
                        <a:cubicBezTo>
                          <a:pt x="89" y="0"/>
                          <a:pt x="58" y="4"/>
                          <a:pt x="37" y="24"/>
                        </a:cubicBezTo>
                        <a:cubicBezTo>
                          <a:pt x="17" y="42"/>
                          <a:pt x="0" y="68"/>
                          <a:pt x="13" y="114"/>
                        </a:cubicBezTo>
                      </a:path>
                    </a:pathLst>
                  </a:custGeom>
                  <a:solidFill>
                    <a:srgbClr val="CCC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  <p:sp>
                <p:nvSpPr>
                  <p:cNvPr id="2314" name="Freeform 4">
                    <a:extLst>
                      <a:ext uri="{FF2B5EF4-FFF2-40B4-BE49-F238E27FC236}">
                        <a16:creationId xmlns:a16="http://schemas.microsoft.com/office/drawing/2014/main" id="{F73B8F06-EF26-4032-939A-F453A5DA755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4081" y="3682"/>
                    <a:ext cx="364" cy="214"/>
                  </a:xfrm>
                  <a:custGeom>
                    <a:avLst/>
                    <a:gdLst>
                      <a:gd name="T0" fmla="*/ 187 w 364"/>
                      <a:gd name="T1" fmla="*/ 210 h 214"/>
                      <a:gd name="T2" fmla="*/ 324 w 364"/>
                      <a:gd name="T3" fmla="*/ 47 h 214"/>
                      <a:gd name="T4" fmla="*/ 177 w 364"/>
                      <a:gd name="T5" fmla="*/ 78 h 214"/>
                      <a:gd name="T6" fmla="*/ 46 w 364"/>
                      <a:gd name="T7" fmla="*/ 48 h 214"/>
                      <a:gd name="T8" fmla="*/ 187 w 364"/>
                      <a:gd name="T9" fmla="*/ 210 h 2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64" h="214">
                        <a:moveTo>
                          <a:pt x="187" y="210"/>
                        </a:moveTo>
                        <a:cubicBezTo>
                          <a:pt x="307" y="206"/>
                          <a:pt x="364" y="91"/>
                          <a:pt x="324" y="47"/>
                        </a:cubicBezTo>
                        <a:cubicBezTo>
                          <a:pt x="283" y="3"/>
                          <a:pt x="256" y="70"/>
                          <a:pt x="177" y="78"/>
                        </a:cubicBezTo>
                        <a:cubicBezTo>
                          <a:pt x="99" y="86"/>
                          <a:pt x="92" y="0"/>
                          <a:pt x="46" y="48"/>
                        </a:cubicBezTo>
                        <a:cubicBezTo>
                          <a:pt x="0" y="96"/>
                          <a:pt x="67" y="214"/>
                          <a:pt x="187" y="210"/>
                        </a:cubicBezTo>
                        <a:close/>
                      </a:path>
                    </a:pathLst>
                  </a:custGeom>
                  <a:solidFill>
                    <a:srgbClr val="A347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  <p:sp>
                <p:nvSpPr>
                  <p:cNvPr id="2315" name="Freeform 5">
                    <a:extLst>
                      <a:ext uri="{FF2B5EF4-FFF2-40B4-BE49-F238E27FC236}">
                        <a16:creationId xmlns:a16="http://schemas.microsoft.com/office/drawing/2014/main" id="{ED60F1FB-AD47-4672-B042-EF21D00BB3D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4095" y="3563"/>
                    <a:ext cx="147" cy="141"/>
                  </a:xfrm>
                  <a:custGeom>
                    <a:avLst/>
                    <a:gdLst>
                      <a:gd name="T0" fmla="*/ 147 w 147"/>
                      <a:gd name="T1" fmla="*/ 12 h 141"/>
                      <a:gd name="T2" fmla="*/ 19 w 147"/>
                      <a:gd name="T3" fmla="*/ 141 h 141"/>
                      <a:gd name="T4" fmla="*/ 147 w 147"/>
                      <a:gd name="T5" fmla="*/ 12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47" h="141">
                        <a:moveTo>
                          <a:pt x="147" y="12"/>
                        </a:moveTo>
                        <a:cubicBezTo>
                          <a:pt x="103" y="0"/>
                          <a:pt x="0" y="63"/>
                          <a:pt x="19" y="141"/>
                        </a:cubicBezTo>
                        <a:cubicBezTo>
                          <a:pt x="21" y="64"/>
                          <a:pt x="97" y="19"/>
                          <a:pt x="147" y="1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  <p:sp>
                <p:nvSpPr>
                  <p:cNvPr id="2316" name="Oval 6">
                    <a:extLst>
                      <a:ext uri="{FF2B5EF4-FFF2-40B4-BE49-F238E27FC236}">
                        <a16:creationId xmlns:a16="http://schemas.microsoft.com/office/drawing/2014/main" id="{8CF408CF-7C22-4C75-85EA-71E8166A8E7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20" y="3792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317" name="Oval 7">
                    <a:extLst>
                      <a:ext uri="{FF2B5EF4-FFF2-40B4-BE49-F238E27FC236}">
                        <a16:creationId xmlns:a16="http://schemas.microsoft.com/office/drawing/2014/main" id="{82695002-A9BB-443F-AAE0-D2E3F2952969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24" y="3792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318" name="Oval 8">
                    <a:extLst>
                      <a:ext uri="{FF2B5EF4-FFF2-40B4-BE49-F238E27FC236}">
                        <a16:creationId xmlns:a16="http://schemas.microsoft.com/office/drawing/2014/main" id="{5494598F-0F70-4107-A25F-66419E8F6A6A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72" y="3792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319" name="Oval 9">
                    <a:extLst>
                      <a:ext uri="{FF2B5EF4-FFF2-40B4-BE49-F238E27FC236}">
                        <a16:creationId xmlns:a16="http://schemas.microsoft.com/office/drawing/2014/main" id="{179B203F-05DA-45A7-8041-F8584047CB73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01" y="3721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320" name="Oval 10">
                    <a:extLst>
                      <a:ext uri="{FF2B5EF4-FFF2-40B4-BE49-F238E27FC236}">
                        <a16:creationId xmlns:a16="http://schemas.microsoft.com/office/drawing/2014/main" id="{FDF56B06-669C-42D5-B322-7101C23EE4F3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53" y="3769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321" name="Oval 11">
                    <a:extLst>
                      <a:ext uri="{FF2B5EF4-FFF2-40B4-BE49-F238E27FC236}">
                        <a16:creationId xmlns:a16="http://schemas.microsoft.com/office/drawing/2014/main" id="{42653A29-3400-4BAB-A212-11B9F13C0428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05" y="3721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322" name="Oval 12">
                    <a:extLst>
                      <a:ext uri="{FF2B5EF4-FFF2-40B4-BE49-F238E27FC236}">
                        <a16:creationId xmlns:a16="http://schemas.microsoft.com/office/drawing/2014/main" id="{F0977501-A1E5-422A-9529-1A3F9A3DB62D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53" y="3721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323" name="Oval 13">
                    <a:extLst>
                      <a:ext uri="{FF2B5EF4-FFF2-40B4-BE49-F238E27FC236}">
                        <a16:creationId xmlns:a16="http://schemas.microsoft.com/office/drawing/2014/main" id="{D1103777-CD18-4AD3-BBC1-6497A11E6A73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68" y="3744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324" name="Oval 14">
                    <a:extLst>
                      <a:ext uri="{FF2B5EF4-FFF2-40B4-BE49-F238E27FC236}">
                        <a16:creationId xmlns:a16="http://schemas.microsoft.com/office/drawing/2014/main" id="{75AE0080-2754-43F5-9709-CA92DE0F299F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72" y="3744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325" name="Oval 15">
                    <a:extLst>
                      <a:ext uri="{FF2B5EF4-FFF2-40B4-BE49-F238E27FC236}">
                        <a16:creationId xmlns:a16="http://schemas.microsoft.com/office/drawing/2014/main" id="{B5A6736F-A4A1-43FF-9AF0-5DBF4C8839A4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24" y="3696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326" name="Oval 16">
                    <a:extLst>
                      <a:ext uri="{FF2B5EF4-FFF2-40B4-BE49-F238E27FC236}">
                        <a16:creationId xmlns:a16="http://schemas.microsoft.com/office/drawing/2014/main" id="{283B779F-430B-417A-9A7E-2871B49B055F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72" y="3696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327" name="Oval 17">
                    <a:extLst>
                      <a:ext uri="{FF2B5EF4-FFF2-40B4-BE49-F238E27FC236}">
                        <a16:creationId xmlns:a16="http://schemas.microsoft.com/office/drawing/2014/main" id="{0AD4E698-C8E3-4794-B07D-0F54A4E5091D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97" y="3600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328" name="Oval 18">
                    <a:extLst>
                      <a:ext uri="{FF2B5EF4-FFF2-40B4-BE49-F238E27FC236}">
                        <a16:creationId xmlns:a16="http://schemas.microsoft.com/office/drawing/2014/main" id="{F670261B-96B8-4DE3-877A-F126F6CC881B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49" y="3648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329" name="Oval 19">
                    <a:extLst>
                      <a:ext uri="{FF2B5EF4-FFF2-40B4-BE49-F238E27FC236}">
                        <a16:creationId xmlns:a16="http://schemas.microsoft.com/office/drawing/2014/main" id="{26C1DDF8-4F7D-4261-9054-C206468CF1A1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01" y="3600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330" name="Oval 20">
                    <a:extLst>
                      <a:ext uri="{FF2B5EF4-FFF2-40B4-BE49-F238E27FC236}">
                        <a16:creationId xmlns:a16="http://schemas.microsoft.com/office/drawing/2014/main" id="{DADE29F8-6D62-4559-82B0-A73F7D41F759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49" y="3600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331" name="Oval 21">
                    <a:extLst>
                      <a:ext uri="{FF2B5EF4-FFF2-40B4-BE49-F238E27FC236}">
                        <a16:creationId xmlns:a16="http://schemas.microsoft.com/office/drawing/2014/main" id="{31AF80FE-D3E2-4C67-AAE5-972E44B10AB4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48" y="3676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332" name="Oval 22">
                    <a:extLst>
                      <a:ext uri="{FF2B5EF4-FFF2-40B4-BE49-F238E27FC236}">
                        <a16:creationId xmlns:a16="http://schemas.microsoft.com/office/drawing/2014/main" id="{7EBCE06D-9E8B-4840-97D1-07C1E4A9C227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00" y="3724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333" name="Oval 23">
                    <a:extLst>
                      <a:ext uri="{FF2B5EF4-FFF2-40B4-BE49-F238E27FC236}">
                        <a16:creationId xmlns:a16="http://schemas.microsoft.com/office/drawing/2014/main" id="{3DEF2A94-9377-45EE-A6C6-C5325BF5DC6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24" y="3648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334" name="Oval 24">
                    <a:extLst>
                      <a:ext uri="{FF2B5EF4-FFF2-40B4-BE49-F238E27FC236}">
                        <a16:creationId xmlns:a16="http://schemas.microsoft.com/office/drawing/2014/main" id="{935E36BE-6801-40F3-A235-3EA10395D663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00" y="3676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335" name="Oval 25">
                    <a:extLst>
                      <a:ext uri="{FF2B5EF4-FFF2-40B4-BE49-F238E27FC236}">
                        <a16:creationId xmlns:a16="http://schemas.microsoft.com/office/drawing/2014/main" id="{F72B7EF0-6EA9-4C5F-8EE1-D531D7BC46B9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51" y="3801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336" name="Oval 26">
                    <a:extLst>
                      <a:ext uri="{FF2B5EF4-FFF2-40B4-BE49-F238E27FC236}">
                        <a16:creationId xmlns:a16="http://schemas.microsoft.com/office/drawing/2014/main" id="{7B7E526A-4F31-42ED-AB07-A4F2BDC0E363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50" y="3829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337" name="Oval 27">
                    <a:extLst>
                      <a:ext uri="{FF2B5EF4-FFF2-40B4-BE49-F238E27FC236}">
                        <a16:creationId xmlns:a16="http://schemas.microsoft.com/office/drawing/2014/main" id="{3281A2CE-50F2-4586-9237-02FDCBD9002A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72" y="3840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338" name="Oval 28">
                    <a:extLst>
                      <a:ext uri="{FF2B5EF4-FFF2-40B4-BE49-F238E27FC236}">
                        <a16:creationId xmlns:a16="http://schemas.microsoft.com/office/drawing/2014/main" id="{DECF65D9-0641-43BE-8BFE-64C25D43210D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02" y="3829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339" name="Oval 29">
                    <a:extLst>
                      <a:ext uri="{FF2B5EF4-FFF2-40B4-BE49-F238E27FC236}">
                        <a16:creationId xmlns:a16="http://schemas.microsoft.com/office/drawing/2014/main" id="{3E8D3D7D-3FF8-42FC-A76C-2FB3D3A6EC16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20" y="3837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340" name="Oval 30">
                    <a:extLst>
                      <a:ext uri="{FF2B5EF4-FFF2-40B4-BE49-F238E27FC236}">
                        <a16:creationId xmlns:a16="http://schemas.microsoft.com/office/drawing/2014/main" id="{5187381D-1534-42AC-99A5-9398D47856C7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57" y="3648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</p:grpSp>
            <p:grpSp>
              <p:nvGrpSpPr>
                <p:cNvPr id="2286" name="Group 2285">
                  <a:extLst>
                    <a:ext uri="{FF2B5EF4-FFF2-40B4-BE49-F238E27FC236}">
                      <a16:creationId xmlns:a16="http://schemas.microsoft.com/office/drawing/2014/main" id="{409C57F3-9E95-43ED-954E-CD15DD008F70}"/>
                    </a:ext>
                  </a:extLst>
                </p:cNvPr>
                <p:cNvGrpSpPr/>
                <p:nvPr/>
              </p:nvGrpSpPr>
              <p:grpSpPr>
                <a:xfrm>
                  <a:off x="6674975" y="5179401"/>
                  <a:ext cx="303230" cy="176118"/>
                  <a:chOff x="3840713" y="5162456"/>
                  <a:chExt cx="303230" cy="176118"/>
                </a:xfrm>
              </p:grpSpPr>
              <p:sp>
                <p:nvSpPr>
                  <p:cNvPr id="2305" name="Oval 2304">
                    <a:extLst>
                      <a:ext uri="{FF2B5EF4-FFF2-40B4-BE49-F238E27FC236}">
                        <a16:creationId xmlns:a16="http://schemas.microsoft.com/office/drawing/2014/main" id="{85E0F4E7-F574-43BC-9F92-D675251D063B}"/>
                      </a:ext>
                    </a:extLst>
                  </p:cNvPr>
                  <p:cNvSpPr/>
                  <p:nvPr/>
                </p:nvSpPr>
                <p:spPr>
                  <a:xfrm>
                    <a:off x="3851262" y="5172930"/>
                    <a:ext cx="275236" cy="13984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900"/>
                  </a:p>
                </p:txBody>
              </p:sp>
              <p:grpSp>
                <p:nvGrpSpPr>
                  <p:cNvPr id="2306" name="Group 2305">
                    <a:extLst>
                      <a:ext uri="{FF2B5EF4-FFF2-40B4-BE49-F238E27FC236}">
                        <a16:creationId xmlns:a16="http://schemas.microsoft.com/office/drawing/2014/main" id="{7200E3B0-112F-4E9F-A82C-377B3EF196DD}"/>
                      </a:ext>
                    </a:extLst>
                  </p:cNvPr>
                  <p:cNvGrpSpPr/>
                  <p:nvPr/>
                </p:nvGrpSpPr>
                <p:grpSpPr>
                  <a:xfrm>
                    <a:off x="3840713" y="5162456"/>
                    <a:ext cx="303230" cy="176118"/>
                    <a:chOff x="2482359" y="5142861"/>
                    <a:chExt cx="841597" cy="737052"/>
                  </a:xfrm>
                </p:grpSpPr>
                <p:grpSp>
                  <p:nvGrpSpPr>
                    <p:cNvPr id="2307" name="Group 2306">
                      <a:extLst>
                        <a:ext uri="{FF2B5EF4-FFF2-40B4-BE49-F238E27FC236}">
                          <a16:creationId xmlns:a16="http://schemas.microsoft.com/office/drawing/2014/main" id="{BBEC0490-2F74-45F1-8105-98FCAA200062}"/>
                        </a:ext>
                      </a:extLst>
                    </p:cNvPr>
                    <p:cNvGrpSpPr/>
                    <p:nvPr/>
                  </p:nvGrpSpPr>
                  <p:grpSpPr>
                    <a:xfrm rot="1843416">
                      <a:off x="2654995" y="5280356"/>
                      <a:ext cx="516971" cy="599557"/>
                      <a:chOff x="2229170" y="569286"/>
                      <a:chExt cx="1041195" cy="1265273"/>
                    </a:xfrm>
                  </p:grpSpPr>
                  <p:sp>
                    <p:nvSpPr>
                      <p:cNvPr id="2309" name="Freeform 52">
                        <a:extLst>
                          <a:ext uri="{FF2B5EF4-FFF2-40B4-BE49-F238E27FC236}">
                            <a16:creationId xmlns:a16="http://schemas.microsoft.com/office/drawing/2014/main" id="{C4D035BC-517D-488D-8713-24C070C86C8E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229170" y="574563"/>
                        <a:ext cx="964428" cy="1259996"/>
                      </a:xfrm>
                      <a:custGeom>
                        <a:avLst/>
                        <a:gdLst>
                          <a:gd name="T0" fmla="*/ 524 w 543"/>
                          <a:gd name="T1" fmla="*/ 81 h 709"/>
                          <a:gd name="T2" fmla="*/ 385 w 543"/>
                          <a:gd name="T3" fmla="*/ 19 h 709"/>
                          <a:gd name="T4" fmla="*/ 174 w 543"/>
                          <a:gd name="T5" fmla="*/ 92 h 709"/>
                          <a:gd name="T6" fmla="*/ 102 w 543"/>
                          <a:gd name="T7" fmla="*/ 225 h 709"/>
                          <a:gd name="T8" fmla="*/ 104 w 543"/>
                          <a:gd name="T9" fmla="*/ 230 h 709"/>
                          <a:gd name="T10" fmla="*/ 50 w 543"/>
                          <a:gd name="T11" fmla="*/ 252 h 709"/>
                          <a:gd name="T12" fmla="*/ 6 w 543"/>
                          <a:gd name="T13" fmla="*/ 324 h 709"/>
                          <a:gd name="T14" fmla="*/ 44 w 543"/>
                          <a:gd name="T15" fmla="*/ 397 h 709"/>
                          <a:gd name="T16" fmla="*/ 72 w 543"/>
                          <a:gd name="T17" fmla="*/ 483 h 709"/>
                          <a:gd name="T18" fmla="*/ 64 w 543"/>
                          <a:gd name="T19" fmla="*/ 582 h 709"/>
                          <a:gd name="T20" fmla="*/ 85 w 543"/>
                          <a:gd name="T21" fmla="*/ 602 h 709"/>
                          <a:gd name="T22" fmla="*/ 106 w 543"/>
                          <a:gd name="T23" fmla="*/ 643 h 709"/>
                          <a:gd name="T24" fmla="*/ 78 w 543"/>
                          <a:gd name="T25" fmla="*/ 678 h 709"/>
                          <a:gd name="T26" fmla="*/ 41 w 543"/>
                          <a:gd name="T27" fmla="*/ 709 h 709"/>
                          <a:gd name="T28" fmla="*/ 77 w 543"/>
                          <a:gd name="T29" fmla="*/ 684 h 709"/>
                          <a:gd name="T30" fmla="*/ 114 w 543"/>
                          <a:gd name="T31" fmla="*/ 642 h 709"/>
                          <a:gd name="T32" fmla="*/ 92 w 543"/>
                          <a:gd name="T33" fmla="*/ 593 h 709"/>
                          <a:gd name="T34" fmla="*/ 73 w 543"/>
                          <a:gd name="T35" fmla="*/ 573 h 709"/>
                          <a:gd name="T36" fmla="*/ 85 w 543"/>
                          <a:gd name="T37" fmla="*/ 486 h 709"/>
                          <a:gd name="T38" fmla="*/ 55 w 543"/>
                          <a:gd name="T39" fmla="*/ 384 h 709"/>
                          <a:gd name="T40" fmla="*/ 23 w 543"/>
                          <a:gd name="T41" fmla="*/ 321 h 709"/>
                          <a:gd name="T42" fmla="*/ 57 w 543"/>
                          <a:gd name="T43" fmla="*/ 267 h 709"/>
                          <a:gd name="T44" fmla="*/ 116 w 543"/>
                          <a:gd name="T45" fmla="*/ 252 h 709"/>
                          <a:gd name="T46" fmla="*/ 241 w 543"/>
                          <a:gd name="T47" fmla="*/ 287 h 709"/>
                          <a:gd name="T48" fmla="*/ 452 w 543"/>
                          <a:gd name="T49" fmla="*/ 214 h 709"/>
                          <a:gd name="T50" fmla="*/ 524 w 543"/>
                          <a:gd name="T51" fmla="*/ 81 h 709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w 543"/>
                          <a:gd name="T79" fmla="*/ 0 h 709"/>
                          <a:gd name="T80" fmla="*/ 543 w 543"/>
                          <a:gd name="T81" fmla="*/ 709 h 709"/>
                        </a:gdLst>
                        <a:ahLst/>
                        <a:cxnLst>
                          <a:cxn ang="T52">
                            <a:pos x="T0" y="T1"/>
                          </a:cxn>
                          <a:cxn ang="T53">
                            <a:pos x="T2" y="T3"/>
                          </a:cxn>
                          <a:cxn ang="T54">
                            <a:pos x="T4" y="T5"/>
                          </a:cxn>
                          <a:cxn ang="T55">
                            <a:pos x="T6" y="T7"/>
                          </a:cxn>
                          <a:cxn ang="T56">
                            <a:pos x="T8" y="T9"/>
                          </a:cxn>
                          <a:cxn ang="T57">
                            <a:pos x="T10" y="T11"/>
                          </a:cxn>
                          <a:cxn ang="T58">
                            <a:pos x="T12" y="T13"/>
                          </a:cxn>
                          <a:cxn ang="T59">
                            <a:pos x="T14" y="T15"/>
                          </a:cxn>
                          <a:cxn ang="T60">
                            <a:pos x="T16" y="T17"/>
                          </a:cxn>
                          <a:cxn ang="T61">
                            <a:pos x="T18" y="T19"/>
                          </a:cxn>
                          <a:cxn ang="T62">
                            <a:pos x="T20" y="T21"/>
                          </a:cxn>
                          <a:cxn ang="T63">
                            <a:pos x="T22" y="T23"/>
                          </a:cxn>
                          <a:cxn ang="T64">
                            <a:pos x="T24" y="T25"/>
                          </a:cxn>
                          <a:cxn ang="T65">
                            <a:pos x="T26" y="T27"/>
                          </a:cxn>
                          <a:cxn ang="T66">
                            <a:pos x="T28" y="T29"/>
                          </a:cxn>
                          <a:cxn ang="T67">
                            <a:pos x="T30" y="T31"/>
                          </a:cxn>
                          <a:cxn ang="T68">
                            <a:pos x="T32" y="T33"/>
                          </a:cxn>
                          <a:cxn ang="T69">
                            <a:pos x="T34" y="T35"/>
                          </a:cxn>
                          <a:cxn ang="T70">
                            <a:pos x="T36" y="T37"/>
                          </a:cxn>
                          <a:cxn ang="T71">
                            <a:pos x="T38" y="T39"/>
                          </a:cxn>
                          <a:cxn ang="T72">
                            <a:pos x="T40" y="T41"/>
                          </a:cxn>
                          <a:cxn ang="T73">
                            <a:pos x="T42" y="T43"/>
                          </a:cxn>
                          <a:cxn ang="T74">
                            <a:pos x="T44" y="T45"/>
                          </a:cxn>
                          <a:cxn ang="T75">
                            <a:pos x="T46" y="T47"/>
                          </a:cxn>
                          <a:cxn ang="T76">
                            <a:pos x="T48" y="T49"/>
                          </a:cxn>
                          <a:cxn ang="T77">
                            <a:pos x="T50" y="T51"/>
                          </a:cxn>
                        </a:cxnLst>
                        <a:rect l="T78" t="T79" r="T80" b="T81"/>
                        <a:pathLst>
                          <a:path w="543" h="709">
                            <a:moveTo>
                              <a:pt x="524" y="81"/>
                            </a:moveTo>
                            <a:cubicBezTo>
                              <a:pt x="506" y="27"/>
                              <a:pt x="444" y="0"/>
                              <a:pt x="385" y="19"/>
                            </a:cubicBezTo>
                            <a:cubicBezTo>
                              <a:pt x="174" y="92"/>
                              <a:pt x="174" y="92"/>
                              <a:pt x="174" y="92"/>
                            </a:cubicBezTo>
                            <a:cubicBezTo>
                              <a:pt x="116" y="112"/>
                              <a:pt x="83" y="172"/>
                              <a:pt x="102" y="225"/>
                            </a:cubicBezTo>
                            <a:cubicBezTo>
                              <a:pt x="102" y="227"/>
                              <a:pt x="103" y="229"/>
                              <a:pt x="104" y="230"/>
                            </a:cubicBezTo>
                            <a:cubicBezTo>
                              <a:pt x="93" y="234"/>
                              <a:pt x="69" y="238"/>
                              <a:pt x="50" y="252"/>
                            </a:cubicBezTo>
                            <a:cubicBezTo>
                              <a:pt x="34" y="264"/>
                              <a:pt x="14" y="285"/>
                              <a:pt x="6" y="324"/>
                            </a:cubicBezTo>
                            <a:cubicBezTo>
                              <a:pt x="0" y="359"/>
                              <a:pt x="22" y="378"/>
                              <a:pt x="44" y="397"/>
                            </a:cubicBezTo>
                            <a:cubicBezTo>
                              <a:pt x="68" y="420"/>
                              <a:pt x="91" y="441"/>
                              <a:pt x="72" y="483"/>
                            </a:cubicBezTo>
                            <a:cubicBezTo>
                              <a:pt x="54" y="519"/>
                              <a:pt x="43" y="552"/>
                              <a:pt x="64" y="582"/>
                            </a:cubicBezTo>
                            <a:cubicBezTo>
                              <a:pt x="67" y="588"/>
                              <a:pt x="79" y="597"/>
                              <a:pt x="85" y="602"/>
                            </a:cubicBezTo>
                            <a:cubicBezTo>
                              <a:pt x="98" y="612"/>
                              <a:pt x="109" y="624"/>
                              <a:pt x="106" y="643"/>
                            </a:cubicBezTo>
                            <a:cubicBezTo>
                              <a:pt x="103" y="657"/>
                              <a:pt x="93" y="668"/>
                              <a:pt x="78" y="678"/>
                            </a:cubicBezTo>
                            <a:cubicBezTo>
                              <a:pt x="65" y="686"/>
                              <a:pt x="51" y="691"/>
                              <a:pt x="41" y="709"/>
                            </a:cubicBezTo>
                            <a:cubicBezTo>
                              <a:pt x="48" y="696"/>
                              <a:pt x="65" y="691"/>
                              <a:pt x="77" y="684"/>
                            </a:cubicBezTo>
                            <a:cubicBezTo>
                              <a:pt x="91" y="674"/>
                              <a:pt x="110" y="665"/>
                              <a:pt x="114" y="642"/>
                            </a:cubicBezTo>
                            <a:cubicBezTo>
                              <a:pt x="120" y="614"/>
                              <a:pt x="105" y="604"/>
                              <a:pt x="92" y="593"/>
                            </a:cubicBezTo>
                            <a:cubicBezTo>
                              <a:pt x="86" y="588"/>
                              <a:pt x="76" y="578"/>
                              <a:pt x="73" y="573"/>
                            </a:cubicBezTo>
                            <a:cubicBezTo>
                              <a:pt x="57" y="547"/>
                              <a:pt x="68" y="522"/>
                              <a:pt x="85" y="486"/>
                            </a:cubicBezTo>
                            <a:cubicBezTo>
                              <a:pt x="110" y="434"/>
                              <a:pt x="80" y="408"/>
                              <a:pt x="55" y="384"/>
                            </a:cubicBezTo>
                            <a:cubicBezTo>
                              <a:pt x="34" y="367"/>
                              <a:pt x="18" y="347"/>
                              <a:pt x="23" y="321"/>
                            </a:cubicBezTo>
                            <a:cubicBezTo>
                              <a:pt x="27" y="296"/>
                              <a:pt x="40" y="279"/>
                              <a:pt x="57" y="267"/>
                            </a:cubicBezTo>
                            <a:cubicBezTo>
                              <a:pt x="73" y="255"/>
                              <a:pt x="104" y="253"/>
                              <a:pt x="116" y="252"/>
                            </a:cubicBezTo>
                            <a:cubicBezTo>
                              <a:pt x="143" y="288"/>
                              <a:pt x="193" y="303"/>
                              <a:pt x="241" y="287"/>
                            </a:cubicBezTo>
                            <a:cubicBezTo>
                              <a:pt x="452" y="214"/>
                              <a:pt x="452" y="214"/>
                              <a:pt x="452" y="214"/>
                            </a:cubicBezTo>
                            <a:cubicBezTo>
                              <a:pt x="510" y="194"/>
                              <a:pt x="543" y="134"/>
                              <a:pt x="524" y="81"/>
                            </a:cubicBezTo>
                            <a:close/>
                          </a:path>
                        </a:pathLst>
                      </a:custGeom>
                      <a:solidFill>
                        <a:srgbClr val="FFF5EE"/>
                      </a:solidFill>
                      <a:ln w="12700">
                        <a:solidFill>
                          <a:schemeClr val="accent3">
                            <a:lumMod val="50000"/>
                          </a:schemeClr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en-US" altLang="en-US" sz="900"/>
                      </a:p>
                    </p:txBody>
                  </p:sp>
                  <p:sp>
                    <p:nvSpPr>
                      <p:cNvPr id="2310" name="Oval 2309">
                        <a:extLst>
                          <a:ext uri="{FF2B5EF4-FFF2-40B4-BE49-F238E27FC236}">
                            <a16:creationId xmlns:a16="http://schemas.microsoft.com/office/drawing/2014/main" id="{F568D193-4677-4F52-9D6D-CFC5ECFF4F10}"/>
                          </a:ext>
                        </a:extLst>
                      </p:cNvPr>
                      <p:cNvSpPr/>
                      <p:nvPr/>
                    </p:nvSpPr>
                    <p:spPr>
                      <a:xfrm rot="21075255">
                        <a:off x="2344920" y="569286"/>
                        <a:ext cx="925445" cy="524066"/>
                      </a:xfrm>
                      <a:prstGeom prst="ellipse">
                        <a:avLst/>
                      </a:prstGeom>
                      <a:solidFill>
                        <a:srgbClr val="92D050"/>
                      </a:solidFill>
                      <a:ln w="12700"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900"/>
                      </a:p>
                    </p:txBody>
                  </p:sp>
                  <p:sp>
                    <p:nvSpPr>
                      <p:cNvPr id="2311" name="Oval 2310">
                        <a:extLst>
                          <a:ext uri="{FF2B5EF4-FFF2-40B4-BE49-F238E27FC236}">
                            <a16:creationId xmlns:a16="http://schemas.microsoft.com/office/drawing/2014/main" id="{4AA87566-9C31-45C6-8429-227D72D8C438}"/>
                          </a:ext>
                        </a:extLst>
                      </p:cNvPr>
                      <p:cNvSpPr/>
                      <p:nvPr/>
                    </p:nvSpPr>
                    <p:spPr>
                      <a:xfrm rot="4968373">
                        <a:off x="2804734" y="706844"/>
                        <a:ext cx="226356" cy="20549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900"/>
                      </a:p>
                    </p:txBody>
                  </p:sp>
                  <p:sp>
                    <p:nvSpPr>
                      <p:cNvPr id="2312" name="Oval 2311">
                        <a:extLst>
                          <a:ext uri="{FF2B5EF4-FFF2-40B4-BE49-F238E27FC236}">
                            <a16:creationId xmlns:a16="http://schemas.microsoft.com/office/drawing/2014/main" id="{CC50CAE5-8B9A-4C1F-8C85-41B05A92EDBC}"/>
                          </a:ext>
                        </a:extLst>
                      </p:cNvPr>
                      <p:cNvSpPr/>
                      <p:nvPr/>
                    </p:nvSpPr>
                    <p:spPr>
                      <a:xfrm rot="4968373">
                        <a:off x="2587869" y="855886"/>
                        <a:ext cx="113165" cy="103070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900"/>
                      </a:p>
                    </p:txBody>
                  </p:sp>
                </p:grpSp>
                <p:sp>
                  <p:nvSpPr>
                    <p:cNvPr id="2308" name="Oval 2307">
                      <a:extLst>
                        <a:ext uri="{FF2B5EF4-FFF2-40B4-BE49-F238E27FC236}">
                          <a16:creationId xmlns:a16="http://schemas.microsoft.com/office/drawing/2014/main" id="{F6439146-8D2F-44CA-AC7E-8A9A0B04F94D}"/>
                        </a:ext>
                      </a:extLst>
                    </p:cNvPr>
                    <p:cNvSpPr/>
                    <p:nvPr/>
                  </p:nvSpPr>
                  <p:spPr>
                    <a:xfrm rot="5687016">
                      <a:off x="2564390" y="5060830"/>
                      <a:ext cx="677536" cy="841597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900"/>
                    </a:p>
                  </p:txBody>
                </p:sp>
              </p:grpSp>
            </p:grpSp>
            <p:grpSp>
              <p:nvGrpSpPr>
                <p:cNvPr id="2287" name="Group 2286">
                  <a:extLst>
                    <a:ext uri="{FF2B5EF4-FFF2-40B4-BE49-F238E27FC236}">
                      <a16:creationId xmlns:a16="http://schemas.microsoft.com/office/drawing/2014/main" id="{08F86A06-4406-492C-A160-559CDB1664AF}"/>
                    </a:ext>
                  </a:extLst>
                </p:cNvPr>
                <p:cNvGrpSpPr/>
                <p:nvPr/>
              </p:nvGrpSpPr>
              <p:grpSpPr>
                <a:xfrm rot="19934164">
                  <a:off x="6695300" y="5393011"/>
                  <a:ext cx="303230" cy="176118"/>
                  <a:chOff x="3840713" y="5162456"/>
                  <a:chExt cx="303230" cy="176118"/>
                </a:xfrm>
              </p:grpSpPr>
              <p:sp>
                <p:nvSpPr>
                  <p:cNvPr id="2297" name="Oval 2296">
                    <a:extLst>
                      <a:ext uri="{FF2B5EF4-FFF2-40B4-BE49-F238E27FC236}">
                        <a16:creationId xmlns:a16="http://schemas.microsoft.com/office/drawing/2014/main" id="{1678DEF1-84FB-43E9-A5DE-1168EAFA45C5}"/>
                      </a:ext>
                    </a:extLst>
                  </p:cNvPr>
                  <p:cNvSpPr/>
                  <p:nvPr/>
                </p:nvSpPr>
                <p:spPr>
                  <a:xfrm>
                    <a:off x="3851262" y="5172930"/>
                    <a:ext cx="275236" cy="13984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900"/>
                  </a:p>
                </p:txBody>
              </p:sp>
              <p:grpSp>
                <p:nvGrpSpPr>
                  <p:cNvPr id="2298" name="Group 2297">
                    <a:extLst>
                      <a:ext uri="{FF2B5EF4-FFF2-40B4-BE49-F238E27FC236}">
                        <a16:creationId xmlns:a16="http://schemas.microsoft.com/office/drawing/2014/main" id="{2E385707-B9C0-41E4-9CCE-EC5F8BEBF7F6}"/>
                      </a:ext>
                    </a:extLst>
                  </p:cNvPr>
                  <p:cNvGrpSpPr/>
                  <p:nvPr/>
                </p:nvGrpSpPr>
                <p:grpSpPr>
                  <a:xfrm>
                    <a:off x="3840713" y="5162456"/>
                    <a:ext cx="303230" cy="176118"/>
                    <a:chOff x="2482359" y="5142861"/>
                    <a:chExt cx="841597" cy="737052"/>
                  </a:xfrm>
                </p:grpSpPr>
                <p:grpSp>
                  <p:nvGrpSpPr>
                    <p:cNvPr id="2299" name="Group 2298">
                      <a:extLst>
                        <a:ext uri="{FF2B5EF4-FFF2-40B4-BE49-F238E27FC236}">
                          <a16:creationId xmlns:a16="http://schemas.microsoft.com/office/drawing/2014/main" id="{322971C2-0270-4A2C-BAE3-528216B94BC1}"/>
                        </a:ext>
                      </a:extLst>
                    </p:cNvPr>
                    <p:cNvGrpSpPr/>
                    <p:nvPr/>
                  </p:nvGrpSpPr>
                  <p:grpSpPr>
                    <a:xfrm rot="1843416">
                      <a:off x="2654995" y="5280356"/>
                      <a:ext cx="516971" cy="599557"/>
                      <a:chOff x="2229170" y="569286"/>
                      <a:chExt cx="1041195" cy="1265273"/>
                    </a:xfrm>
                  </p:grpSpPr>
                  <p:sp>
                    <p:nvSpPr>
                      <p:cNvPr id="2301" name="Freeform 52">
                        <a:extLst>
                          <a:ext uri="{FF2B5EF4-FFF2-40B4-BE49-F238E27FC236}">
                            <a16:creationId xmlns:a16="http://schemas.microsoft.com/office/drawing/2014/main" id="{1D27A4B9-51BF-4417-A12C-CCFE79E51677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229170" y="574563"/>
                        <a:ext cx="964428" cy="1259996"/>
                      </a:xfrm>
                      <a:custGeom>
                        <a:avLst/>
                        <a:gdLst>
                          <a:gd name="T0" fmla="*/ 524 w 543"/>
                          <a:gd name="T1" fmla="*/ 81 h 709"/>
                          <a:gd name="T2" fmla="*/ 385 w 543"/>
                          <a:gd name="T3" fmla="*/ 19 h 709"/>
                          <a:gd name="T4" fmla="*/ 174 w 543"/>
                          <a:gd name="T5" fmla="*/ 92 h 709"/>
                          <a:gd name="T6" fmla="*/ 102 w 543"/>
                          <a:gd name="T7" fmla="*/ 225 h 709"/>
                          <a:gd name="T8" fmla="*/ 104 w 543"/>
                          <a:gd name="T9" fmla="*/ 230 h 709"/>
                          <a:gd name="T10" fmla="*/ 50 w 543"/>
                          <a:gd name="T11" fmla="*/ 252 h 709"/>
                          <a:gd name="T12" fmla="*/ 6 w 543"/>
                          <a:gd name="T13" fmla="*/ 324 h 709"/>
                          <a:gd name="T14" fmla="*/ 44 w 543"/>
                          <a:gd name="T15" fmla="*/ 397 h 709"/>
                          <a:gd name="T16" fmla="*/ 72 w 543"/>
                          <a:gd name="T17" fmla="*/ 483 h 709"/>
                          <a:gd name="T18" fmla="*/ 64 w 543"/>
                          <a:gd name="T19" fmla="*/ 582 h 709"/>
                          <a:gd name="T20" fmla="*/ 85 w 543"/>
                          <a:gd name="T21" fmla="*/ 602 h 709"/>
                          <a:gd name="T22" fmla="*/ 106 w 543"/>
                          <a:gd name="T23" fmla="*/ 643 h 709"/>
                          <a:gd name="T24" fmla="*/ 78 w 543"/>
                          <a:gd name="T25" fmla="*/ 678 h 709"/>
                          <a:gd name="T26" fmla="*/ 41 w 543"/>
                          <a:gd name="T27" fmla="*/ 709 h 709"/>
                          <a:gd name="T28" fmla="*/ 77 w 543"/>
                          <a:gd name="T29" fmla="*/ 684 h 709"/>
                          <a:gd name="T30" fmla="*/ 114 w 543"/>
                          <a:gd name="T31" fmla="*/ 642 h 709"/>
                          <a:gd name="T32" fmla="*/ 92 w 543"/>
                          <a:gd name="T33" fmla="*/ 593 h 709"/>
                          <a:gd name="T34" fmla="*/ 73 w 543"/>
                          <a:gd name="T35" fmla="*/ 573 h 709"/>
                          <a:gd name="T36" fmla="*/ 85 w 543"/>
                          <a:gd name="T37" fmla="*/ 486 h 709"/>
                          <a:gd name="T38" fmla="*/ 55 w 543"/>
                          <a:gd name="T39" fmla="*/ 384 h 709"/>
                          <a:gd name="T40" fmla="*/ 23 w 543"/>
                          <a:gd name="T41" fmla="*/ 321 h 709"/>
                          <a:gd name="T42" fmla="*/ 57 w 543"/>
                          <a:gd name="T43" fmla="*/ 267 h 709"/>
                          <a:gd name="T44" fmla="*/ 116 w 543"/>
                          <a:gd name="T45" fmla="*/ 252 h 709"/>
                          <a:gd name="T46" fmla="*/ 241 w 543"/>
                          <a:gd name="T47" fmla="*/ 287 h 709"/>
                          <a:gd name="T48" fmla="*/ 452 w 543"/>
                          <a:gd name="T49" fmla="*/ 214 h 709"/>
                          <a:gd name="T50" fmla="*/ 524 w 543"/>
                          <a:gd name="T51" fmla="*/ 81 h 709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w 543"/>
                          <a:gd name="T79" fmla="*/ 0 h 709"/>
                          <a:gd name="T80" fmla="*/ 543 w 543"/>
                          <a:gd name="T81" fmla="*/ 709 h 709"/>
                        </a:gdLst>
                        <a:ahLst/>
                        <a:cxnLst>
                          <a:cxn ang="T52">
                            <a:pos x="T0" y="T1"/>
                          </a:cxn>
                          <a:cxn ang="T53">
                            <a:pos x="T2" y="T3"/>
                          </a:cxn>
                          <a:cxn ang="T54">
                            <a:pos x="T4" y="T5"/>
                          </a:cxn>
                          <a:cxn ang="T55">
                            <a:pos x="T6" y="T7"/>
                          </a:cxn>
                          <a:cxn ang="T56">
                            <a:pos x="T8" y="T9"/>
                          </a:cxn>
                          <a:cxn ang="T57">
                            <a:pos x="T10" y="T11"/>
                          </a:cxn>
                          <a:cxn ang="T58">
                            <a:pos x="T12" y="T13"/>
                          </a:cxn>
                          <a:cxn ang="T59">
                            <a:pos x="T14" y="T15"/>
                          </a:cxn>
                          <a:cxn ang="T60">
                            <a:pos x="T16" y="T17"/>
                          </a:cxn>
                          <a:cxn ang="T61">
                            <a:pos x="T18" y="T19"/>
                          </a:cxn>
                          <a:cxn ang="T62">
                            <a:pos x="T20" y="T21"/>
                          </a:cxn>
                          <a:cxn ang="T63">
                            <a:pos x="T22" y="T23"/>
                          </a:cxn>
                          <a:cxn ang="T64">
                            <a:pos x="T24" y="T25"/>
                          </a:cxn>
                          <a:cxn ang="T65">
                            <a:pos x="T26" y="T27"/>
                          </a:cxn>
                          <a:cxn ang="T66">
                            <a:pos x="T28" y="T29"/>
                          </a:cxn>
                          <a:cxn ang="T67">
                            <a:pos x="T30" y="T31"/>
                          </a:cxn>
                          <a:cxn ang="T68">
                            <a:pos x="T32" y="T33"/>
                          </a:cxn>
                          <a:cxn ang="T69">
                            <a:pos x="T34" y="T35"/>
                          </a:cxn>
                          <a:cxn ang="T70">
                            <a:pos x="T36" y="T37"/>
                          </a:cxn>
                          <a:cxn ang="T71">
                            <a:pos x="T38" y="T39"/>
                          </a:cxn>
                          <a:cxn ang="T72">
                            <a:pos x="T40" y="T41"/>
                          </a:cxn>
                          <a:cxn ang="T73">
                            <a:pos x="T42" y="T43"/>
                          </a:cxn>
                          <a:cxn ang="T74">
                            <a:pos x="T44" y="T45"/>
                          </a:cxn>
                          <a:cxn ang="T75">
                            <a:pos x="T46" y="T47"/>
                          </a:cxn>
                          <a:cxn ang="T76">
                            <a:pos x="T48" y="T49"/>
                          </a:cxn>
                          <a:cxn ang="T77">
                            <a:pos x="T50" y="T51"/>
                          </a:cxn>
                        </a:cxnLst>
                        <a:rect l="T78" t="T79" r="T80" b="T81"/>
                        <a:pathLst>
                          <a:path w="543" h="709">
                            <a:moveTo>
                              <a:pt x="524" y="81"/>
                            </a:moveTo>
                            <a:cubicBezTo>
                              <a:pt x="506" y="27"/>
                              <a:pt x="444" y="0"/>
                              <a:pt x="385" y="19"/>
                            </a:cubicBezTo>
                            <a:cubicBezTo>
                              <a:pt x="174" y="92"/>
                              <a:pt x="174" y="92"/>
                              <a:pt x="174" y="92"/>
                            </a:cubicBezTo>
                            <a:cubicBezTo>
                              <a:pt x="116" y="112"/>
                              <a:pt x="83" y="172"/>
                              <a:pt x="102" y="225"/>
                            </a:cubicBezTo>
                            <a:cubicBezTo>
                              <a:pt x="102" y="227"/>
                              <a:pt x="103" y="229"/>
                              <a:pt x="104" y="230"/>
                            </a:cubicBezTo>
                            <a:cubicBezTo>
                              <a:pt x="93" y="234"/>
                              <a:pt x="69" y="238"/>
                              <a:pt x="50" y="252"/>
                            </a:cubicBezTo>
                            <a:cubicBezTo>
                              <a:pt x="34" y="264"/>
                              <a:pt x="14" y="285"/>
                              <a:pt x="6" y="324"/>
                            </a:cubicBezTo>
                            <a:cubicBezTo>
                              <a:pt x="0" y="359"/>
                              <a:pt x="22" y="378"/>
                              <a:pt x="44" y="397"/>
                            </a:cubicBezTo>
                            <a:cubicBezTo>
                              <a:pt x="68" y="420"/>
                              <a:pt x="91" y="441"/>
                              <a:pt x="72" y="483"/>
                            </a:cubicBezTo>
                            <a:cubicBezTo>
                              <a:pt x="54" y="519"/>
                              <a:pt x="43" y="552"/>
                              <a:pt x="64" y="582"/>
                            </a:cubicBezTo>
                            <a:cubicBezTo>
                              <a:pt x="67" y="588"/>
                              <a:pt x="79" y="597"/>
                              <a:pt x="85" y="602"/>
                            </a:cubicBezTo>
                            <a:cubicBezTo>
                              <a:pt x="98" y="612"/>
                              <a:pt x="109" y="624"/>
                              <a:pt x="106" y="643"/>
                            </a:cubicBezTo>
                            <a:cubicBezTo>
                              <a:pt x="103" y="657"/>
                              <a:pt x="93" y="668"/>
                              <a:pt x="78" y="678"/>
                            </a:cubicBezTo>
                            <a:cubicBezTo>
                              <a:pt x="65" y="686"/>
                              <a:pt x="51" y="691"/>
                              <a:pt x="41" y="709"/>
                            </a:cubicBezTo>
                            <a:cubicBezTo>
                              <a:pt x="48" y="696"/>
                              <a:pt x="65" y="691"/>
                              <a:pt x="77" y="684"/>
                            </a:cubicBezTo>
                            <a:cubicBezTo>
                              <a:pt x="91" y="674"/>
                              <a:pt x="110" y="665"/>
                              <a:pt x="114" y="642"/>
                            </a:cubicBezTo>
                            <a:cubicBezTo>
                              <a:pt x="120" y="614"/>
                              <a:pt x="105" y="604"/>
                              <a:pt x="92" y="593"/>
                            </a:cubicBezTo>
                            <a:cubicBezTo>
                              <a:pt x="86" y="588"/>
                              <a:pt x="76" y="578"/>
                              <a:pt x="73" y="573"/>
                            </a:cubicBezTo>
                            <a:cubicBezTo>
                              <a:pt x="57" y="547"/>
                              <a:pt x="68" y="522"/>
                              <a:pt x="85" y="486"/>
                            </a:cubicBezTo>
                            <a:cubicBezTo>
                              <a:pt x="110" y="434"/>
                              <a:pt x="80" y="408"/>
                              <a:pt x="55" y="384"/>
                            </a:cubicBezTo>
                            <a:cubicBezTo>
                              <a:pt x="34" y="367"/>
                              <a:pt x="18" y="347"/>
                              <a:pt x="23" y="321"/>
                            </a:cubicBezTo>
                            <a:cubicBezTo>
                              <a:pt x="27" y="296"/>
                              <a:pt x="40" y="279"/>
                              <a:pt x="57" y="267"/>
                            </a:cubicBezTo>
                            <a:cubicBezTo>
                              <a:pt x="73" y="255"/>
                              <a:pt x="104" y="253"/>
                              <a:pt x="116" y="252"/>
                            </a:cubicBezTo>
                            <a:cubicBezTo>
                              <a:pt x="143" y="288"/>
                              <a:pt x="193" y="303"/>
                              <a:pt x="241" y="287"/>
                            </a:cubicBezTo>
                            <a:cubicBezTo>
                              <a:pt x="452" y="214"/>
                              <a:pt x="452" y="214"/>
                              <a:pt x="452" y="214"/>
                            </a:cubicBezTo>
                            <a:cubicBezTo>
                              <a:pt x="510" y="194"/>
                              <a:pt x="543" y="134"/>
                              <a:pt x="524" y="81"/>
                            </a:cubicBezTo>
                            <a:close/>
                          </a:path>
                        </a:pathLst>
                      </a:custGeom>
                      <a:solidFill>
                        <a:srgbClr val="FFF5EE"/>
                      </a:solidFill>
                      <a:ln w="12700">
                        <a:solidFill>
                          <a:schemeClr val="accent3">
                            <a:lumMod val="50000"/>
                          </a:schemeClr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en-US" altLang="en-US" sz="900"/>
                      </a:p>
                    </p:txBody>
                  </p:sp>
                  <p:sp>
                    <p:nvSpPr>
                      <p:cNvPr id="2302" name="Oval 2301">
                        <a:extLst>
                          <a:ext uri="{FF2B5EF4-FFF2-40B4-BE49-F238E27FC236}">
                            <a16:creationId xmlns:a16="http://schemas.microsoft.com/office/drawing/2014/main" id="{F4489F9F-FA2C-43C3-921C-10F621C76234}"/>
                          </a:ext>
                        </a:extLst>
                      </p:cNvPr>
                      <p:cNvSpPr/>
                      <p:nvPr/>
                    </p:nvSpPr>
                    <p:spPr>
                      <a:xfrm rot="21075255">
                        <a:off x="2344920" y="569286"/>
                        <a:ext cx="925445" cy="524066"/>
                      </a:xfrm>
                      <a:prstGeom prst="ellipse">
                        <a:avLst/>
                      </a:prstGeom>
                      <a:solidFill>
                        <a:srgbClr val="92D050"/>
                      </a:solidFill>
                      <a:ln w="12700"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900"/>
                      </a:p>
                    </p:txBody>
                  </p:sp>
                  <p:sp>
                    <p:nvSpPr>
                      <p:cNvPr id="2303" name="Oval 2302">
                        <a:extLst>
                          <a:ext uri="{FF2B5EF4-FFF2-40B4-BE49-F238E27FC236}">
                            <a16:creationId xmlns:a16="http://schemas.microsoft.com/office/drawing/2014/main" id="{1FE2B7CE-46CC-40DA-B011-C55439365C71}"/>
                          </a:ext>
                        </a:extLst>
                      </p:cNvPr>
                      <p:cNvSpPr/>
                      <p:nvPr/>
                    </p:nvSpPr>
                    <p:spPr>
                      <a:xfrm rot="4968373">
                        <a:off x="2804734" y="706844"/>
                        <a:ext cx="226356" cy="20549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900"/>
                      </a:p>
                    </p:txBody>
                  </p:sp>
                  <p:sp>
                    <p:nvSpPr>
                      <p:cNvPr id="2304" name="Oval 2303">
                        <a:extLst>
                          <a:ext uri="{FF2B5EF4-FFF2-40B4-BE49-F238E27FC236}">
                            <a16:creationId xmlns:a16="http://schemas.microsoft.com/office/drawing/2014/main" id="{D82DFC29-303B-4686-9829-67CFC24A157B}"/>
                          </a:ext>
                        </a:extLst>
                      </p:cNvPr>
                      <p:cNvSpPr/>
                      <p:nvPr/>
                    </p:nvSpPr>
                    <p:spPr>
                      <a:xfrm rot="4968373">
                        <a:off x="2587869" y="855886"/>
                        <a:ext cx="113165" cy="103070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900"/>
                      </a:p>
                    </p:txBody>
                  </p:sp>
                </p:grpSp>
                <p:sp>
                  <p:nvSpPr>
                    <p:cNvPr id="2300" name="Oval 2299">
                      <a:extLst>
                        <a:ext uri="{FF2B5EF4-FFF2-40B4-BE49-F238E27FC236}">
                          <a16:creationId xmlns:a16="http://schemas.microsoft.com/office/drawing/2014/main" id="{06694C79-3158-4839-9B47-9C3CDA95F08A}"/>
                        </a:ext>
                      </a:extLst>
                    </p:cNvPr>
                    <p:cNvSpPr/>
                    <p:nvPr/>
                  </p:nvSpPr>
                  <p:spPr>
                    <a:xfrm rot="5687016">
                      <a:off x="2564390" y="5060830"/>
                      <a:ext cx="677536" cy="841597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900"/>
                    </a:p>
                  </p:txBody>
                </p:sp>
              </p:grpSp>
            </p:grpSp>
            <p:grpSp>
              <p:nvGrpSpPr>
                <p:cNvPr id="2288" name="Group 2287">
                  <a:extLst>
                    <a:ext uri="{FF2B5EF4-FFF2-40B4-BE49-F238E27FC236}">
                      <a16:creationId xmlns:a16="http://schemas.microsoft.com/office/drawing/2014/main" id="{5F72373D-C679-4183-B6AF-86705C07ADA2}"/>
                    </a:ext>
                  </a:extLst>
                </p:cNvPr>
                <p:cNvGrpSpPr/>
                <p:nvPr/>
              </p:nvGrpSpPr>
              <p:grpSpPr>
                <a:xfrm>
                  <a:off x="6940821" y="5517422"/>
                  <a:ext cx="303230" cy="176118"/>
                  <a:chOff x="3840713" y="5162456"/>
                  <a:chExt cx="303230" cy="176118"/>
                </a:xfrm>
              </p:grpSpPr>
              <p:sp>
                <p:nvSpPr>
                  <p:cNvPr id="2289" name="Oval 2288">
                    <a:extLst>
                      <a:ext uri="{FF2B5EF4-FFF2-40B4-BE49-F238E27FC236}">
                        <a16:creationId xmlns:a16="http://schemas.microsoft.com/office/drawing/2014/main" id="{D361FF32-AFD3-47EF-822A-51124573F515}"/>
                      </a:ext>
                    </a:extLst>
                  </p:cNvPr>
                  <p:cNvSpPr/>
                  <p:nvPr/>
                </p:nvSpPr>
                <p:spPr>
                  <a:xfrm>
                    <a:off x="3851262" y="5172930"/>
                    <a:ext cx="275236" cy="13984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900"/>
                  </a:p>
                </p:txBody>
              </p:sp>
              <p:grpSp>
                <p:nvGrpSpPr>
                  <p:cNvPr id="2290" name="Group 2289">
                    <a:extLst>
                      <a:ext uri="{FF2B5EF4-FFF2-40B4-BE49-F238E27FC236}">
                        <a16:creationId xmlns:a16="http://schemas.microsoft.com/office/drawing/2014/main" id="{4758104C-35B4-40FA-B6BE-29BE9FC2C64E}"/>
                      </a:ext>
                    </a:extLst>
                  </p:cNvPr>
                  <p:cNvGrpSpPr/>
                  <p:nvPr/>
                </p:nvGrpSpPr>
                <p:grpSpPr>
                  <a:xfrm>
                    <a:off x="3840713" y="5162456"/>
                    <a:ext cx="303230" cy="176118"/>
                    <a:chOff x="2482359" y="5142861"/>
                    <a:chExt cx="841597" cy="737052"/>
                  </a:xfrm>
                </p:grpSpPr>
                <p:grpSp>
                  <p:nvGrpSpPr>
                    <p:cNvPr id="2291" name="Group 2290">
                      <a:extLst>
                        <a:ext uri="{FF2B5EF4-FFF2-40B4-BE49-F238E27FC236}">
                          <a16:creationId xmlns:a16="http://schemas.microsoft.com/office/drawing/2014/main" id="{E451A250-DB90-41F9-8704-23BDA62F541A}"/>
                        </a:ext>
                      </a:extLst>
                    </p:cNvPr>
                    <p:cNvGrpSpPr/>
                    <p:nvPr/>
                  </p:nvGrpSpPr>
                  <p:grpSpPr>
                    <a:xfrm rot="1843416">
                      <a:off x="2654995" y="5280356"/>
                      <a:ext cx="516971" cy="599557"/>
                      <a:chOff x="2229170" y="569286"/>
                      <a:chExt cx="1041195" cy="1265273"/>
                    </a:xfrm>
                  </p:grpSpPr>
                  <p:sp>
                    <p:nvSpPr>
                      <p:cNvPr id="2293" name="Freeform 52">
                        <a:extLst>
                          <a:ext uri="{FF2B5EF4-FFF2-40B4-BE49-F238E27FC236}">
                            <a16:creationId xmlns:a16="http://schemas.microsoft.com/office/drawing/2014/main" id="{2D63E1C1-40B5-493E-A3E4-A0EA32595FBB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229170" y="574563"/>
                        <a:ext cx="964428" cy="1259996"/>
                      </a:xfrm>
                      <a:custGeom>
                        <a:avLst/>
                        <a:gdLst>
                          <a:gd name="T0" fmla="*/ 524 w 543"/>
                          <a:gd name="T1" fmla="*/ 81 h 709"/>
                          <a:gd name="T2" fmla="*/ 385 w 543"/>
                          <a:gd name="T3" fmla="*/ 19 h 709"/>
                          <a:gd name="T4" fmla="*/ 174 w 543"/>
                          <a:gd name="T5" fmla="*/ 92 h 709"/>
                          <a:gd name="T6" fmla="*/ 102 w 543"/>
                          <a:gd name="T7" fmla="*/ 225 h 709"/>
                          <a:gd name="T8" fmla="*/ 104 w 543"/>
                          <a:gd name="T9" fmla="*/ 230 h 709"/>
                          <a:gd name="T10" fmla="*/ 50 w 543"/>
                          <a:gd name="T11" fmla="*/ 252 h 709"/>
                          <a:gd name="T12" fmla="*/ 6 w 543"/>
                          <a:gd name="T13" fmla="*/ 324 h 709"/>
                          <a:gd name="T14" fmla="*/ 44 w 543"/>
                          <a:gd name="T15" fmla="*/ 397 h 709"/>
                          <a:gd name="T16" fmla="*/ 72 w 543"/>
                          <a:gd name="T17" fmla="*/ 483 h 709"/>
                          <a:gd name="T18" fmla="*/ 64 w 543"/>
                          <a:gd name="T19" fmla="*/ 582 h 709"/>
                          <a:gd name="T20" fmla="*/ 85 w 543"/>
                          <a:gd name="T21" fmla="*/ 602 h 709"/>
                          <a:gd name="T22" fmla="*/ 106 w 543"/>
                          <a:gd name="T23" fmla="*/ 643 h 709"/>
                          <a:gd name="T24" fmla="*/ 78 w 543"/>
                          <a:gd name="T25" fmla="*/ 678 h 709"/>
                          <a:gd name="T26" fmla="*/ 41 w 543"/>
                          <a:gd name="T27" fmla="*/ 709 h 709"/>
                          <a:gd name="T28" fmla="*/ 77 w 543"/>
                          <a:gd name="T29" fmla="*/ 684 h 709"/>
                          <a:gd name="T30" fmla="*/ 114 w 543"/>
                          <a:gd name="T31" fmla="*/ 642 h 709"/>
                          <a:gd name="T32" fmla="*/ 92 w 543"/>
                          <a:gd name="T33" fmla="*/ 593 h 709"/>
                          <a:gd name="T34" fmla="*/ 73 w 543"/>
                          <a:gd name="T35" fmla="*/ 573 h 709"/>
                          <a:gd name="T36" fmla="*/ 85 w 543"/>
                          <a:gd name="T37" fmla="*/ 486 h 709"/>
                          <a:gd name="T38" fmla="*/ 55 w 543"/>
                          <a:gd name="T39" fmla="*/ 384 h 709"/>
                          <a:gd name="T40" fmla="*/ 23 w 543"/>
                          <a:gd name="T41" fmla="*/ 321 h 709"/>
                          <a:gd name="T42" fmla="*/ 57 w 543"/>
                          <a:gd name="T43" fmla="*/ 267 h 709"/>
                          <a:gd name="T44" fmla="*/ 116 w 543"/>
                          <a:gd name="T45" fmla="*/ 252 h 709"/>
                          <a:gd name="T46" fmla="*/ 241 w 543"/>
                          <a:gd name="T47" fmla="*/ 287 h 709"/>
                          <a:gd name="T48" fmla="*/ 452 w 543"/>
                          <a:gd name="T49" fmla="*/ 214 h 709"/>
                          <a:gd name="T50" fmla="*/ 524 w 543"/>
                          <a:gd name="T51" fmla="*/ 81 h 709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w 543"/>
                          <a:gd name="T79" fmla="*/ 0 h 709"/>
                          <a:gd name="T80" fmla="*/ 543 w 543"/>
                          <a:gd name="T81" fmla="*/ 709 h 709"/>
                        </a:gdLst>
                        <a:ahLst/>
                        <a:cxnLst>
                          <a:cxn ang="T52">
                            <a:pos x="T0" y="T1"/>
                          </a:cxn>
                          <a:cxn ang="T53">
                            <a:pos x="T2" y="T3"/>
                          </a:cxn>
                          <a:cxn ang="T54">
                            <a:pos x="T4" y="T5"/>
                          </a:cxn>
                          <a:cxn ang="T55">
                            <a:pos x="T6" y="T7"/>
                          </a:cxn>
                          <a:cxn ang="T56">
                            <a:pos x="T8" y="T9"/>
                          </a:cxn>
                          <a:cxn ang="T57">
                            <a:pos x="T10" y="T11"/>
                          </a:cxn>
                          <a:cxn ang="T58">
                            <a:pos x="T12" y="T13"/>
                          </a:cxn>
                          <a:cxn ang="T59">
                            <a:pos x="T14" y="T15"/>
                          </a:cxn>
                          <a:cxn ang="T60">
                            <a:pos x="T16" y="T17"/>
                          </a:cxn>
                          <a:cxn ang="T61">
                            <a:pos x="T18" y="T19"/>
                          </a:cxn>
                          <a:cxn ang="T62">
                            <a:pos x="T20" y="T21"/>
                          </a:cxn>
                          <a:cxn ang="T63">
                            <a:pos x="T22" y="T23"/>
                          </a:cxn>
                          <a:cxn ang="T64">
                            <a:pos x="T24" y="T25"/>
                          </a:cxn>
                          <a:cxn ang="T65">
                            <a:pos x="T26" y="T27"/>
                          </a:cxn>
                          <a:cxn ang="T66">
                            <a:pos x="T28" y="T29"/>
                          </a:cxn>
                          <a:cxn ang="T67">
                            <a:pos x="T30" y="T31"/>
                          </a:cxn>
                          <a:cxn ang="T68">
                            <a:pos x="T32" y="T33"/>
                          </a:cxn>
                          <a:cxn ang="T69">
                            <a:pos x="T34" y="T35"/>
                          </a:cxn>
                          <a:cxn ang="T70">
                            <a:pos x="T36" y="T37"/>
                          </a:cxn>
                          <a:cxn ang="T71">
                            <a:pos x="T38" y="T39"/>
                          </a:cxn>
                          <a:cxn ang="T72">
                            <a:pos x="T40" y="T41"/>
                          </a:cxn>
                          <a:cxn ang="T73">
                            <a:pos x="T42" y="T43"/>
                          </a:cxn>
                          <a:cxn ang="T74">
                            <a:pos x="T44" y="T45"/>
                          </a:cxn>
                          <a:cxn ang="T75">
                            <a:pos x="T46" y="T47"/>
                          </a:cxn>
                          <a:cxn ang="T76">
                            <a:pos x="T48" y="T49"/>
                          </a:cxn>
                          <a:cxn ang="T77">
                            <a:pos x="T50" y="T51"/>
                          </a:cxn>
                        </a:cxnLst>
                        <a:rect l="T78" t="T79" r="T80" b="T81"/>
                        <a:pathLst>
                          <a:path w="543" h="709">
                            <a:moveTo>
                              <a:pt x="524" y="81"/>
                            </a:moveTo>
                            <a:cubicBezTo>
                              <a:pt x="506" y="27"/>
                              <a:pt x="444" y="0"/>
                              <a:pt x="385" y="19"/>
                            </a:cubicBezTo>
                            <a:cubicBezTo>
                              <a:pt x="174" y="92"/>
                              <a:pt x="174" y="92"/>
                              <a:pt x="174" y="92"/>
                            </a:cubicBezTo>
                            <a:cubicBezTo>
                              <a:pt x="116" y="112"/>
                              <a:pt x="83" y="172"/>
                              <a:pt x="102" y="225"/>
                            </a:cubicBezTo>
                            <a:cubicBezTo>
                              <a:pt x="102" y="227"/>
                              <a:pt x="103" y="229"/>
                              <a:pt x="104" y="230"/>
                            </a:cubicBezTo>
                            <a:cubicBezTo>
                              <a:pt x="93" y="234"/>
                              <a:pt x="69" y="238"/>
                              <a:pt x="50" y="252"/>
                            </a:cubicBezTo>
                            <a:cubicBezTo>
                              <a:pt x="34" y="264"/>
                              <a:pt x="14" y="285"/>
                              <a:pt x="6" y="324"/>
                            </a:cubicBezTo>
                            <a:cubicBezTo>
                              <a:pt x="0" y="359"/>
                              <a:pt x="22" y="378"/>
                              <a:pt x="44" y="397"/>
                            </a:cubicBezTo>
                            <a:cubicBezTo>
                              <a:pt x="68" y="420"/>
                              <a:pt x="91" y="441"/>
                              <a:pt x="72" y="483"/>
                            </a:cubicBezTo>
                            <a:cubicBezTo>
                              <a:pt x="54" y="519"/>
                              <a:pt x="43" y="552"/>
                              <a:pt x="64" y="582"/>
                            </a:cubicBezTo>
                            <a:cubicBezTo>
                              <a:pt x="67" y="588"/>
                              <a:pt x="79" y="597"/>
                              <a:pt x="85" y="602"/>
                            </a:cubicBezTo>
                            <a:cubicBezTo>
                              <a:pt x="98" y="612"/>
                              <a:pt x="109" y="624"/>
                              <a:pt x="106" y="643"/>
                            </a:cubicBezTo>
                            <a:cubicBezTo>
                              <a:pt x="103" y="657"/>
                              <a:pt x="93" y="668"/>
                              <a:pt x="78" y="678"/>
                            </a:cubicBezTo>
                            <a:cubicBezTo>
                              <a:pt x="65" y="686"/>
                              <a:pt x="51" y="691"/>
                              <a:pt x="41" y="709"/>
                            </a:cubicBezTo>
                            <a:cubicBezTo>
                              <a:pt x="48" y="696"/>
                              <a:pt x="65" y="691"/>
                              <a:pt x="77" y="684"/>
                            </a:cubicBezTo>
                            <a:cubicBezTo>
                              <a:pt x="91" y="674"/>
                              <a:pt x="110" y="665"/>
                              <a:pt x="114" y="642"/>
                            </a:cubicBezTo>
                            <a:cubicBezTo>
                              <a:pt x="120" y="614"/>
                              <a:pt x="105" y="604"/>
                              <a:pt x="92" y="593"/>
                            </a:cubicBezTo>
                            <a:cubicBezTo>
                              <a:pt x="86" y="588"/>
                              <a:pt x="76" y="578"/>
                              <a:pt x="73" y="573"/>
                            </a:cubicBezTo>
                            <a:cubicBezTo>
                              <a:pt x="57" y="547"/>
                              <a:pt x="68" y="522"/>
                              <a:pt x="85" y="486"/>
                            </a:cubicBezTo>
                            <a:cubicBezTo>
                              <a:pt x="110" y="434"/>
                              <a:pt x="80" y="408"/>
                              <a:pt x="55" y="384"/>
                            </a:cubicBezTo>
                            <a:cubicBezTo>
                              <a:pt x="34" y="367"/>
                              <a:pt x="18" y="347"/>
                              <a:pt x="23" y="321"/>
                            </a:cubicBezTo>
                            <a:cubicBezTo>
                              <a:pt x="27" y="296"/>
                              <a:pt x="40" y="279"/>
                              <a:pt x="57" y="267"/>
                            </a:cubicBezTo>
                            <a:cubicBezTo>
                              <a:pt x="73" y="255"/>
                              <a:pt x="104" y="253"/>
                              <a:pt x="116" y="252"/>
                            </a:cubicBezTo>
                            <a:cubicBezTo>
                              <a:pt x="143" y="288"/>
                              <a:pt x="193" y="303"/>
                              <a:pt x="241" y="287"/>
                            </a:cubicBezTo>
                            <a:cubicBezTo>
                              <a:pt x="452" y="214"/>
                              <a:pt x="452" y="214"/>
                              <a:pt x="452" y="214"/>
                            </a:cubicBezTo>
                            <a:cubicBezTo>
                              <a:pt x="510" y="194"/>
                              <a:pt x="543" y="134"/>
                              <a:pt x="524" y="81"/>
                            </a:cubicBezTo>
                            <a:close/>
                          </a:path>
                        </a:pathLst>
                      </a:custGeom>
                      <a:solidFill>
                        <a:srgbClr val="FFF5EE"/>
                      </a:solidFill>
                      <a:ln w="12700">
                        <a:solidFill>
                          <a:schemeClr val="accent3">
                            <a:lumMod val="50000"/>
                          </a:schemeClr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en-US" altLang="en-US" sz="900"/>
                      </a:p>
                    </p:txBody>
                  </p:sp>
                  <p:sp>
                    <p:nvSpPr>
                      <p:cNvPr id="2294" name="Oval 2293">
                        <a:extLst>
                          <a:ext uri="{FF2B5EF4-FFF2-40B4-BE49-F238E27FC236}">
                            <a16:creationId xmlns:a16="http://schemas.microsoft.com/office/drawing/2014/main" id="{25F6AFC3-2382-4DF9-9A29-57F3D0BFF91B}"/>
                          </a:ext>
                        </a:extLst>
                      </p:cNvPr>
                      <p:cNvSpPr/>
                      <p:nvPr/>
                    </p:nvSpPr>
                    <p:spPr>
                      <a:xfrm rot="21075255">
                        <a:off x="2344920" y="569286"/>
                        <a:ext cx="925445" cy="524066"/>
                      </a:xfrm>
                      <a:prstGeom prst="ellipse">
                        <a:avLst/>
                      </a:prstGeom>
                      <a:solidFill>
                        <a:srgbClr val="92D050"/>
                      </a:solidFill>
                      <a:ln w="12700"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900"/>
                      </a:p>
                    </p:txBody>
                  </p:sp>
                  <p:sp>
                    <p:nvSpPr>
                      <p:cNvPr id="2295" name="Oval 2294">
                        <a:extLst>
                          <a:ext uri="{FF2B5EF4-FFF2-40B4-BE49-F238E27FC236}">
                            <a16:creationId xmlns:a16="http://schemas.microsoft.com/office/drawing/2014/main" id="{583FCF55-4520-4983-98E9-C4339A7785DB}"/>
                          </a:ext>
                        </a:extLst>
                      </p:cNvPr>
                      <p:cNvSpPr/>
                      <p:nvPr/>
                    </p:nvSpPr>
                    <p:spPr>
                      <a:xfrm rot="4968373">
                        <a:off x="2804734" y="706844"/>
                        <a:ext cx="226356" cy="20549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900"/>
                      </a:p>
                    </p:txBody>
                  </p:sp>
                  <p:sp>
                    <p:nvSpPr>
                      <p:cNvPr id="2296" name="Oval 2295">
                        <a:extLst>
                          <a:ext uri="{FF2B5EF4-FFF2-40B4-BE49-F238E27FC236}">
                            <a16:creationId xmlns:a16="http://schemas.microsoft.com/office/drawing/2014/main" id="{8ED9D755-2F32-4F3B-B0B4-634960BAAD2B}"/>
                          </a:ext>
                        </a:extLst>
                      </p:cNvPr>
                      <p:cNvSpPr/>
                      <p:nvPr/>
                    </p:nvSpPr>
                    <p:spPr>
                      <a:xfrm rot="4968373">
                        <a:off x="2587869" y="855886"/>
                        <a:ext cx="113165" cy="103070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900"/>
                      </a:p>
                    </p:txBody>
                  </p:sp>
                </p:grpSp>
                <p:sp>
                  <p:nvSpPr>
                    <p:cNvPr id="2292" name="Oval 2291">
                      <a:extLst>
                        <a:ext uri="{FF2B5EF4-FFF2-40B4-BE49-F238E27FC236}">
                          <a16:creationId xmlns:a16="http://schemas.microsoft.com/office/drawing/2014/main" id="{C210A3ED-CFE8-44BB-A84F-947A5274D938}"/>
                        </a:ext>
                      </a:extLst>
                    </p:cNvPr>
                    <p:cNvSpPr/>
                    <p:nvPr/>
                  </p:nvSpPr>
                  <p:spPr>
                    <a:xfrm rot="5687016">
                      <a:off x="2564390" y="5060830"/>
                      <a:ext cx="677536" cy="841597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900"/>
                    </a:p>
                  </p:txBody>
                </p:sp>
              </p:grpSp>
            </p:grpSp>
          </p:grpSp>
          <p:grpSp>
            <p:nvGrpSpPr>
              <p:cNvPr id="2142" name="Group 2">
                <a:extLst>
                  <a:ext uri="{FF2B5EF4-FFF2-40B4-BE49-F238E27FC236}">
                    <a16:creationId xmlns:a16="http://schemas.microsoft.com/office/drawing/2014/main" id="{D3EBCF64-B4E4-4DB2-B613-3BC9A321D777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530695" y="5273719"/>
                <a:ext cx="607495" cy="607494"/>
                <a:chOff x="4080" y="3552"/>
                <a:chExt cx="374" cy="374"/>
              </a:xfrm>
            </p:grpSpPr>
            <p:sp>
              <p:nvSpPr>
                <p:cNvPr id="2257" name="Freeform 3">
                  <a:extLst>
                    <a:ext uri="{FF2B5EF4-FFF2-40B4-BE49-F238E27FC236}">
                      <a16:creationId xmlns:a16="http://schemas.microsoft.com/office/drawing/2014/main" id="{5D7AE31E-F154-4C34-ABBE-DF9F9945178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080" y="3552"/>
                  <a:ext cx="374" cy="374"/>
                </a:xfrm>
                <a:custGeom>
                  <a:avLst/>
                  <a:gdLst>
                    <a:gd name="T0" fmla="*/ 13 w 187"/>
                    <a:gd name="T1" fmla="*/ 114 h 187"/>
                    <a:gd name="T2" fmla="*/ 55 w 187"/>
                    <a:gd name="T3" fmla="*/ 164 h 187"/>
                    <a:gd name="T4" fmla="*/ 167 w 187"/>
                    <a:gd name="T5" fmla="*/ 123 h 187"/>
                    <a:gd name="T6" fmla="*/ 119 w 187"/>
                    <a:gd name="T7" fmla="*/ 10 h 187"/>
                    <a:gd name="T8" fmla="*/ 37 w 187"/>
                    <a:gd name="T9" fmla="*/ 24 h 187"/>
                    <a:gd name="T10" fmla="*/ 13 w 187"/>
                    <a:gd name="T11" fmla="*/ 114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7" h="187">
                      <a:moveTo>
                        <a:pt x="13" y="114"/>
                      </a:moveTo>
                      <a:cubicBezTo>
                        <a:pt x="20" y="139"/>
                        <a:pt x="38" y="156"/>
                        <a:pt x="55" y="164"/>
                      </a:cubicBezTo>
                      <a:cubicBezTo>
                        <a:pt x="78" y="175"/>
                        <a:pt x="146" y="187"/>
                        <a:pt x="167" y="123"/>
                      </a:cubicBezTo>
                      <a:cubicBezTo>
                        <a:pt x="187" y="56"/>
                        <a:pt x="143" y="18"/>
                        <a:pt x="119" y="10"/>
                      </a:cubicBezTo>
                      <a:cubicBezTo>
                        <a:pt x="89" y="0"/>
                        <a:pt x="58" y="4"/>
                        <a:pt x="37" y="24"/>
                      </a:cubicBezTo>
                      <a:cubicBezTo>
                        <a:pt x="17" y="42"/>
                        <a:pt x="0" y="68"/>
                        <a:pt x="13" y="114"/>
                      </a:cubicBezTo>
                    </a:path>
                  </a:pathLst>
                </a:cu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900"/>
                </a:p>
              </p:txBody>
            </p:sp>
            <p:sp>
              <p:nvSpPr>
                <p:cNvPr id="2258" name="Freeform 4">
                  <a:extLst>
                    <a:ext uri="{FF2B5EF4-FFF2-40B4-BE49-F238E27FC236}">
                      <a16:creationId xmlns:a16="http://schemas.microsoft.com/office/drawing/2014/main" id="{C050CEB4-7EE8-41C9-AA4F-7DCE4AE5F33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081" y="3682"/>
                  <a:ext cx="364" cy="214"/>
                </a:xfrm>
                <a:custGeom>
                  <a:avLst/>
                  <a:gdLst>
                    <a:gd name="T0" fmla="*/ 187 w 364"/>
                    <a:gd name="T1" fmla="*/ 210 h 214"/>
                    <a:gd name="T2" fmla="*/ 324 w 364"/>
                    <a:gd name="T3" fmla="*/ 47 h 214"/>
                    <a:gd name="T4" fmla="*/ 177 w 364"/>
                    <a:gd name="T5" fmla="*/ 78 h 214"/>
                    <a:gd name="T6" fmla="*/ 46 w 364"/>
                    <a:gd name="T7" fmla="*/ 48 h 214"/>
                    <a:gd name="T8" fmla="*/ 187 w 364"/>
                    <a:gd name="T9" fmla="*/ 210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4" h="214">
                      <a:moveTo>
                        <a:pt x="187" y="210"/>
                      </a:moveTo>
                      <a:cubicBezTo>
                        <a:pt x="307" y="206"/>
                        <a:pt x="364" y="91"/>
                        <a:pt x="324" y="47"/>
                      </a:cubicBezTo>
                      <a:cubicBezTo>
                        <a:pt x="283" y="3"/>
                        <a:pt x="256" y="70"/>
                        <a:pt x="177" y="78"/>
                      </a:cubicBezTo>
                      <a:cubicBezTo>
                        <a:pt x="99" y="86"/>
                        <a:pt x="92" y="0"/>
                        <a:pt x="46" y="48"/>
                      </a:cubicBezTo>
                      <a:cubicBezTo>
                        <a:pt x="0" y="96"/>
                        <a:pt x="67" y="214"/>
                        <a:pt x="187" y="210"/>
                      </a:cubicBezTo>
                      <a:close/>
                    </a:path>
                  </a:pathLst>
                </a:custGeom>
                <a:solidFill>
                  <a:srgbClr val="A347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900"/>
                </a:p>
              </p:txBody>
            </p:sp>
            <p:sp>
              <p:nvSpPr>
                <p:cNvPr id="2259" name="Freeform 5">
                  <a:extLst>
                    <a:ext uri="{FF2B5EF4-FFF2-40B4-BE49-F238E27FC236}">
                      <a16:creationId xmlns:a16="http://schemas.microsoft.com/office/drawing/2014/main" id="{2DB6A490-7F54-4003-84B1-B347585B448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095" y="3563"/>
                  <a:ext cx="147" cy="141"/>
                </a:xfrm>
                <a:custGeom>
                  <a:avLst/>
                  <a:gdLst>
                    <a:gd name="T0" fmla="*/ 147 w 147"/>
                    <a:gd name="T1" fmla="*/ 12 h 141"/>
                    <a:gd name="T2" fmla="*/ 19 w 147"/>
                    <a:gd name="T3" fmla="*/ 141 h 141"/>
                    <a:gd name="T4" fmla="*/ 147 w 147"/>
                    <a:gd name="T5" fmla="*/ 12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7" h="141">
                      <a:moveTo>
                        <a:pt x="147" y="12"/>
                      </a:moveTo>
                      <a:cubicBezTo>
                        <a:pt x="103" y="0"/>
                        <a:pt x="0" y="63"/>
                        <a:pt x="19" y="141"/>
                      </a:cubicBezTo>
                      <a:cubicBezTo>
                        <a:pt x="21" y="64"/>
                        <a:pt x="97" y="19"/>
                        <a:pt x="147" y="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900"/>
                </a:p>
              </p:txBody>
            </p:sp>
            <p:sp>
              <p:nvSpPr>
                <p:cNvPr id="2260" name="Oval 6">
                  <a:extLst>
                    <a:ext uri="{FF2B5EF4-FFF2-40B4-BE49-F238E27FC236}">
                      <a16:creationId xmlns:a16="http://schemas.microsoft.com/office/drawing/2014/main" id="{9AC76C3C-14FA-4DAA-B4FF-14A62378B4B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20" y="3792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261" name="Oval 7">
                  <a:extLst>
                    <a:ext uri="{FF2B5EF4-FFF2-40B4-BE49-F238E27FC236}">
                      <a16:creationId xmlns:a16="http://schemas.microsoft.com/office/drawing/2014/main" id="{992C456B-0E93-41AE-BD07-9A09A484679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24" y="3792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262" name="Oval 8">
                  <a:extLst>
                    <a:ext uri="{FF2B5EF4-FFF2-40B4-BE49-F238E27FC236}">
                      <a16:creationId xmlns:a16="http://schemas.microsoft.com/office/drawing/2014/main" id="{AAE2DA53-ADFD-4669-B506-4828CFCEBAD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72" y="3792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263" name="Oval 9">
                  <a:extLst>
                    <a:ext uri="{FF2B5EF4-FFF2-40B4-BE49-F238E27FC236}">
                      <a16:creationId xmlns:a16="http://schemas.microsoft.com/office/drawing/2014/main" id="{A439A48D-92DF-4A83-8459-BAC10F40306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01" y="3721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264" name="Oval 10">
                  <a:extLst>
                    <a:ext uri="{FF2B5EF4-FFF2-40B4-BE49-F238E27FC236}">
                      <a16:creationId xmlns:a16="http://schemas.microsoft.com/office/drawing/2014/main" id="{DD38F1A7-A6E0-4A57-B8B7-A79BD320089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153" y="3769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265" name="Oval 11">
                  <a:extLst>
                    <a:ext uri="{FF2B5EF4-FFF2-40B4-BE49-F238E27FC236}">
                      <a16:creationId xmlns:a16="http://schemas.microsoft.com/office/drawing/2014/main" id="{7278868D-F619-4202-A4B3-618542E561A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105" y="3721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266" name="Oval 12">
                  <a:extLst>
                    <a:ext uri="{FF2B5EF4-FFF2-40B4-BE49-F238E27FC236}">
                      <a16:creationId xmlns:a16="http://schemas.microsoft.com/office/drawing/2014/main" id="{245D0A45-0943-448D-8E6D-1C328D35A32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153" y="3721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267" name="Oval 13">
                  <a:extLst>
                    <a:ext uri="{FF2B5EF4-FFF2-40B4-BE49-F238E27FC236}">
                      <a16:creationId xmlns:a16="http://schemas.microsoft.com/office/drawing/2014/main" id="{8AD17D72-A364-4956-9437-559ECDDD803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68" y="3744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268" name="Oval 14">
                  <a:extLst>
                    <a:ext uri="{FF2B5EF4-FFF2-40B4-BE49-F238E27FC236}">
                      <a16:creationId xmlns:a16="http://schemas.microsoft.com/office/drawing/2014/main" id="{0FE10EBF-2A3F-40A4-8D4C-34D26521289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72" y="3744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269" name="Oval 15">
                  <a:extLst>
                    <a:ext uri="{FF2B5EF4-FFF2-40B4-BE49-F238E27FC236}">
                      <a16:creationId xmlns:a16="http://schemas.microsoft.com/office/drawing/2014/main" id="{B70C89C9-131B-424E-9A30-94AE0165CA0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24" y="3696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270" name="Oval 16">
                  <a:extLst>
                    <a:ext uri="{FF2B5EF4-FFF2-40B4-BE49-F238E27FC236}">
                      <a16:creationId xmlns:a16="http://schemas.microsoft.com/office/drawing/2014/main" id="{CE47BBB9-5AE0-4C2D-AC20-22EA9CEF04A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72" y="3696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271" name="Oval 17">
                  <a:extLst>
                    <a:ext uri="{FF2B5EF4-FFF2-40B4-BE49-F238E27FC236}">
                      <a16:creationId xmlns:a16="http://schemas.microsoft.com/office/drawing/2014/main" id="{96A7342C-29A9-4868-9E7F-01AFD977A33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97" y="360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272" name="Oval 18">
                  <a:extLst>
                    <a:ext uri="{FF2B5EF4-FFF2-40B4-BE49-F238E27FC236}">
                      <a16:creationId xmlns:a16="http://schemas.microsoft.com/office/drawing/2014/main" id="{D6A1ED35-46BF-4E5A-8215-B8EFD3248CE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49" y="3648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273" name="Oval 19">
                  <a:extLst>
                    <a:ext uri="{FF2B5EF4-FFF2-40B4-BE49-F238E27FC236}">
                      <a16:creationId xmlns:a16="http://schemas.microsoft.com/office/drawing/2014/main" id="{C607BA1E-629F-4315-90E1-BAC6830F276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01" y="360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274" name="Oval 20">
                  <a:extLst>
                    <a:ext uri="{FF2B5EF4-FFF2-40B4-BE49-F238E27FC236}">
                      <a16:creationId xmlns:a16="http://schemas.microsoft.com/office/drawing/2014/main" id="{E5E8A32F-A6B9-4B76-B5E3-FAB905720D6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49" y="360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275" name="Oval 21">
                  <a:extLst>
                    <a:ext uri="{FF2B5EF4-FFF2-40B4-BE49-F238E27FC236}">
                      <a16:creationId xmlns:a16="http://schemas.microsoft.com/office/drawing/2014/main" id="{9A5C195A-436C-4C32-A194-0FCE5673AB4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48" y="3676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276" name="Oval 22">
                  <a:extLst>
                    <a:ext uri="{FF2B5EF4-FFF2-40B4-BE49-F238E27FC236}">
                      <a16:creationId xmlns:a16="http://schemas.microsoft.com/office/drawing/2014/main" id="{2497D8B0-FC89-4FE9-B43F-A1E114B088B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00" y="3724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277" name="Oval 23">
                  <a:extLst>
                    <a:ext uri="{FF2B5EF4-FFF2-40B4-BE49-F238E27FC236}">
                      <a16:creationId xmlns:a16="http://schemas.microsoft.com/office/drawing/2014/main" id="{47B2F5C6-3871-4216-BDDA-8E4F0B2D160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24" y="3648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278" name="Oval 24">
                  <a:extLst>
                    <a:ext uri="{FF2B5EF4-FFF2-40B4-BE49-F238E27FC236}">
                      <a16:creationId xmlns:a16="http://schemas.microsoft.com/office/drawing/2014/main" id="{40B4AA88-BEE2-4EE9-A5A5-07BE30E91B6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00" y="3676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279" name="Oval 25">
                  <a:extLst>
                    <a:ext uri="{FF2B5EF4-FFF2-40B4-BE49-F238E27FC236}">
                      <a16:creationId xmlns:a16="http://schemas.microsoft.com/office/drawing/2014/main" id="{AE278143-9E02-4DAA-B817-DFCE62AF44E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151" y="3801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280" name="Oval 26">
                  <a:extLst>
                    <a:ext uri="{FF2B5EF4-FFF2-40B4-BE49-F238E27FC236}">
                      <a16:creationId xmlns:a16="http://schemas.microsoft.com/office/drawing/2014/main" id="{35B98573-DF05-4235-8BFC-A6AF4656DF4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50" y="3829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281" name="Oval 27">
                  <a:extLst>
                    <a:ext uri="{FF2B5EF4-FFF2-40B4-BE49-F238E27FC236}">
                      <a16:creationId xmlns:a16="http://schemas.microsoft.com/office/drawing/2014/main" id="{4F3E5E08-BBAB-43D9-97D6-5E5038663DE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72" y="384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282" name="Oval 28">
                  <a:extLst>
                    <a:ext uri="{FF2B5EF4-FFF2-40B4-BE49-F238E27FC236}">
                      <a16:creationId xmlns:a16="http://schemas.microsoft.com/office/drawing/2014/main" id="{EE9BBAD6-FDE6-4DB5-961D-CE177D55511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202" y="3829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283" name="Oval 29">
                  <a:extLst>
                    <a:ext uri="{FF2B5EF4-FFF2-40B4-BE49-F238E27FC236}">
                      <a16:creationId xmlns:a16="http://schemas.microsoft.com/office/drawing/2014/main" id="{42BD43C0-4053-46DF-A023-08CD5378272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20" y="3837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284" name="Oval 30">
                  <a:extLst>
                    <a:ext uri="{FF2B5EF4-FFF2-40B4-BE49-F238E27FC236}">
                      <a16:creationId xmlns:a16="http://schemas.microsoft.com/office/drawing/2014/main" id="{7EB5B4D4-C6FA-476E-8F45-BC76776EDAE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157" y="3648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</p:grpSp>
          <p:grpSp>
            <p:nvGrpSpPr>
              <p:cNvPr id="2143" name="Group 2142">
                <a:extLst>
                  <a:ext uri="{FF2B5EF4-FFF2-40B4-BE49-F238E27FC236}">
                    <a16:creationId xmlns:a16="http://schemas.microsoft.com/office/drawing/2014/main" id="{165C5C06-7E52-4735-8954-CC4DAE138955}"/>
                  </a:ext>
                </a:extLst>
              </p:cNvPr>
              <p:cNvGrpSpPr/>
              <p:nvPr/>
            </p:nvGrpSpPr>
            <p:grpSpPr>
              <a:xfrm>
                <a:off x="7575435" y="5281871"/>
                <a:ext cx="575616" cy="607494"/>
                <a:chOff x="6572532" y="4836246"/>
                <a:chExt cx="959965" cy="959964"/>
              </a:xfrm>
            </p:grpSpPr>
            <p:grpSp>
              <p:nvGrpSpPr>
                <p:cNvPr id="2201" name="Group 2">
                  <a:extLst>
                    <a:ext uri="{FF2B5EF4-FFF2-40B4-BE49-F238E27FC236}">
                      <a16:creationId xmlns:a16="http://schemas.microsoft.com/office/drawing/2014/main" id="{9F03C783-A083-4190-B579-F22D9A88E1C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6572532" y="4836246"/>
                  <a:ext cx="959965" cy="959964"/>
                  <a:chOff x="4080" y="3552"/>
                  <a:chExt cx="374" cy="374"/>
                </a:xfrm>
              </p:grpSpPr>
              <p:sp>
                <p:nvSpPr>
                  <p:cNvPr id="2229" name="Freeform 3">
                    <a:extLst>
                      <a:ext uri="{FF2B5EF4-FFF2-40B4-BE49-F238E27FC236}">
                        <a16:creationId xmlns:a16="http://schemas.microsoft.com/office/drawing/2014/main" id="{048C42AD-027C-43A5-979E-193F1E2C8FA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4080" y="3552"/>
                    <a:ext cx="374" cy="374"/>
                  </a:xfrm>
                  <a:custGeom>
                    <a:avLst/>
                    <a:gdLst>
                      <a:gd name="T0" fmla="*/ 13 w 187"/>
                      <a:gd name="T1" fmla="*/ 114 h 187"/>
                      <a:gd name="T2" fmla="*/ 55 w 187"/>
                      <a:gd name="T3" fmla="*/ 164 h 187"/>
                      <a:gd name="T4" fmla="*/ 167 w 187"/>
                      <a:gd name="T5" fmla="*/ 123 h 187"/>
                      <a:gd name="T6" fmla="*/ 119 w 187"/>
                      <a:gd name="T7" fmla="*/ 10 h 187"/>
                      <a:gd name="T8" fmla="*/ 37 w 187"/>
                      <a:gd name="T9" fmla="*/ 24 h 187"/>
                      <a:gd name="T10" fmla="*/ 13 w 187"/>
                      <a:gd name="T11" fmla="*/ 114 h 1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87" h="187">
                        <a:moveTo>
                          <a:pt x="13" y="114"/>
                        </a:moveTo>
                        <a:cubicBezTo>
                          <a:pt x="20" y="139"/>
                          <a:pt x="38" y="156"/>
                          <a:pt x="55" y="164"/>
                        </a:cubicBezTo>
                        <a:cubicBezTo>
                          <a:pt x="78" y="175"/>
                          <a:pt x="146" y="187"/>
                          <a:pt x="167" y="123"/>
                        </a:cubicBezTo>
                        <a:cubicBezTo>
                          <a:pt x="187" y="56"/>
                          <a:pt x="143" y="18"/>
                          <a:pt x="119" y="10"/>
                        </a:cubicBezTo>
                        <a:cubicBezTo>
                          <a:pt x="89" y="0"/>
                          <a:pt x="58" y="4"/>
                          <a:pt x="37" y="24"/>
                        </a:cubicBezTo>
                        <a:cubicBezTo>
                          <a:pt x="17" y="42"/>
                          <a:pt x="0" y="68"/>
                          <a:pt x="13" y="114"/>
                        </a:cubicBezTo>
                      </a:path>
                    </a:pathLst>
                  </a:custGeom>
                  <a:solidFill>
                    <a:srgbClr val="CCC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  <p:sp>
                <p:nvSpPr>
                  <p:cNvPr id="2230" name="Freeform 4">
                    <a:extLst>
                      <a:ext uri="{FF2B5EF4-FFF2-40B4-BE49-F238E27FC236}">
                        <a16:creationId xmlns:a16="http://schemas.microsoft.com/office/drawing/2014/main" id="{74ABDE71-4740-4C69-9141-F8C11EC3A0F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4081" y="3682"/>
                    <a:ext cx="364" cy="214"/>
                  </a:xfrm>
                  <a:custGeom>
                    <a:avLst/>
                    <a:gdLst>
                      <a:gd name="T0" fmla="*/ 187 w 364"/>
                      <a:gd name="T1" fmla="*/ 210 h 214"/>
                      <a:gd name="T2" fmla="*/ 324 w 364"/>
                      <a:gd name="T3" fmla="*/ 47 h 214"/>
                      <a:gd name="T4" fmla="*/ 177 w 364"/>
                      <a:gd name="T5" fmla="*/ 78 h 214"/>
                      <a:gd name="T6" fmla="*/ 46 w 364"/>
                      <a:gd name="T7" fmla="*/ 48 h 214"/>
                      <a:gd name="T8" fmla="*/ 187 w 364"/>
                      <a:gd name="T9" fmla="*/ 210 h 2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64" h="214">
                        <a:moveTo>
                          <a:pt x="187" y="210"/>
                        </a:moveTo>
                        <a:cubicBezTo>
                          <a:pt x="307" y="206"/>
                          <a:pt x="364" y="91"/>
                          <a:pt x="324" y="47"/>
                        </a:cubicBezTo>
                        <a:cubicBezTo>
                          <a:pt x="283" y="3"/>
                          <a:pt x="256" y="70"/>
                          <a:pt x="177" y="78"/>
                        </a:cubicBezTo>
                        <a:cubicBezTo>
                          <a:pt x="99" y="86"/>
                          <a:pt x="92" y="0"/>
                          <a:pt x="46" y="48"/>
                        </a:cubicBezTo>
                        <a:cubicBezTo>
                          <a:pt x="0" y="96"/>
                          <a:pt x="67" y="214"/>
                          <a:pt x="187" y="210"/>
                        </a:cubicBezTo>
                        <a:close/>
                      </a:path>
                    </a:pathLst>
                  </a:custGeom>
                  <a:solidFill>
                    <a:srgbClr val="A347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  <p:sp>
                <p:nvSpPr>
                  <p:cNvPr id="2231" name="Freeform 5">
                    <a:extLst>
                      <a:ext uri="{FF2B5EF4-FFF2-40B4-BE49-F238E27FC236}">
                        <a16:creationId xmlns:a16="http://schemas.microsoft.com/office/drawing/2014/main" id="{AF62938F-B148-472A-9564-81FAB704509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4095" y="3563"/>
                    <a:ext cx="147" cy="141"/>
                  </a:xfrm>
                  <a:custGeom>
                    <a:avLst/>
                    <a:gdLst>
                      <a:gd name="T0" fmla="*/ 147 w 147"/>
                      <a:gd name="T1" fmla="*/ 12 h 141"/>
                      <a:gd name="T2" fmla="*/ 19 w 147"/>
                      <a:gd name="T3" fmla="*/ 141 h 141"/>
                      <a:gd name="T4" fmla="*/ 147 w 147"/>
                      <a:gd name="T5" fmla="*/ 12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47" h="141">
                        <a:moveTo>
                          <a:pt x="147" y="12"/>
                        </a:moveTo>
                        <a:cubicBezTo>
                          <a:pt x="103" y="0"/>
                          <a:pt x="0" y="63"/>
                          <a:pt x="19" y="141"/>
                        </a:cubicBezTo>
                        <a:cubicBezTo>
                          <a:pt x="21" y="64"/>
                          <a:pt x="97" y="19"/>
                          <a:pt x="147" y="1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  <p:sp>
                <p:nvSpPr>
                  <p:cNvPr id="2232" name="Oval 6">
                    <a:extLst>
                      <a:ext uri="{FF2B5EF4-FFF2-40B4-BE49-F238E27FC236}">
                        <a16:creationId xmlns:a16="http://schemas.microsoft.com/office/drawing/2014/main" id="{84C16589-F457-4BA4-9E4F-D71A08B5036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20" y="3792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233" name="Oval 7">
                    <a:extLst>
                      <a:ext uri="{FF2B5EF4-FFF2-40B4-BE49-F238E27FC236}">
                        <a16:creationId xmlns:a16="http://schemas.microsoft.com/office/drawing/2014/main" id="{4D325CD6-0759-48B2-B29A-2D6DBC781B52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24" y="3792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234" name="Oval 8">
                    <a:extLst>
                      <a:ext uri="{FF2B5EF4-FFF2-40B4-BE49-F238E27FC236}">
                        <a16:creationId xmlns:a16="http://schemas.microsoft.com/office/drawing/2014/main" id="{4B81FD1E-AB5D-4FBB-BC12-61ADA20C93F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72" y="3792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235" name="Oval 9">
                    <a:extLst>
                      <a:ext uri="{FF2B5EF4-FFF2-40B4-BE49-F238E27FC236}">
                        <a16:creationId xmlns:a16="http://schemas.microsoft.com/office/drawing/2014/main" id="{93052D4C-C8A7-4DAA-B093-808D286C798B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01" y="3721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236" name="Oval 10">
                    <a:extLst>
                      <a:ext uri="{FF2B5EF4-FFF2-40B4-BE49-F238E27FC236}">
                        <a16:creationId xmlns:a16="http://schemas.microsoft.com/office/drawing/2014/main" id="{CE6CC9C8-A029-46BA-8635-97112E1AD447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53" y="3769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237" name="Oval 11">
                    <a:extLst>
                      <a:ext uri="{FF2B5EF4-FFF2-40B4-BE49-F238E27FC236}">
                        <a16:creationId xmlns:a16="http://schemas.microsoft.com/office/drawing/2014/main" id="{98B53007-2E3B-435A-BCF4-D27B3B389A2B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05" y="3721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238" name="Oval 12">
                    <a:extLst>
                      <a:ext uri="{FF2B5EF4-FFF2-40B4-BE49-F238E27FC236}">
                        <a16:creationId xmlns:a16="http://schemas.microsoft.com/office/drawing/2014/main" id="{97FE1CAE-AA09-4363-A223-71C9AC2C682A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53" y="3721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239" name="Oval 13">
                    <a:extLst>
                      <a:ext uri="{FF2B5EF4-FFF2-40B4-BE49-F238E27FC236}">
                        <a16:creationId xmlns:a16="http://schemas.microsoft.com/office/drawing/2014/main" id="{CC49AA9E-0A73-44E8-A6BF-3C7B99FE3562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68" y="3744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240" name="Oval 14">
                    <a:extLst>
                      <a:ext uri="{FF2B5EF4-FFF2-40B4-BE49-F238E27FC236}">
                        <a16:creationId xmlns:a16="http://schemas.microsoft.com/office/drawing/2014/main" id="{BC567705-5B26-4CEB-A734-17981E19757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72" y="3744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241" name="Oval 15">
                    <a:extLst>
                      <a:ext uri="{FF2B5EF4-FFF2-40B4-BE49-F238E27FC236}">
                        <a16:creationId xmlns:a16="http://schemas.microsoft.com/office/drawing/2014/main" id="{68284C63-7B5F-42F2-A1F1-8D5E3DA0FB93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24" y="3696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242" name="Oval 16">
                    <a:extLst>
                      <a:ext uri="{FF2B5EF4-FFF2-40B4-BE49-F238E27FC236}">
                        <a16:creationId xmlns:a16="http://schemas.microsoft.com/office/drawing/2014/main" id="{659E5C6F-2396-4D0C-B437-A4B83F511547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72" y="3696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243" name="Oval 17">
                    <a:extLst>
                      <a:ext uri="{FF2B5EF4-FFF2-40B4-BE49-F238E27FC236}">
                        <a16:creationId xmlns:a16="http://schemas.microsoft.com/office/drawing/2014/main" id="{5D4E6D53-200D-4F7E-83D0-92BBF8D22753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97" y="3600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244" name="Oval 18">
                    <a:extLst>
                      <a:ext uri="{FF2B5EF4-FFF2-40B4-BE49-F238E27FC236}">
                        <a16:creationId xmlns:a16="http://schemas.microsoft.com/office/drawing/2014/main" id="{BC190D37-589E-4B39-9523-1783BE110323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49" y="3648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245" name="Oval 19">
                    <a:extLst>
                      <a:ext uri="{FF2B5EF4-FFF2-40B4-BE49-F238E27FC236}">
                        <a16:creationId xmlns:a16="http://schemas.microsoft.com/office/drawing/2014/main" id="{68A293B2-3A21-4683-9C69-DBEC05DBC869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01" y="3600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246" name="Oval 20">
                    <a:extLst>
                      <a:ext uri="{FF2B5EF4-FFF2-40B4-BE49-F238E27FC236}">
                        <a16:creationId xmlns:a16="http://schemas.microsoft.com/office/drawing/2014/main" id="{B9233EAD-9C4E-4DD9-B46D-4754ADD31E42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49" y="3600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247" name="Oval 21">
                    <a:extLst>
                      <a:ext uri="{FF2B5EF4-FFF2-40B4-BE49-F238E27FC236}">
                        <a16:creationId xmlns:a16="http://schemas.microsoft.com/office/drawing/2014/main" id="{7710AE0D-BAFD-48D6-8B4C-2C95A0AD4EE9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48" y="3676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248" name="Oval 22">
                    <a:extLst>
                      <a:ext uri="{FF2B5EF4-FFF2-40B4-BE49-F238E27FC236}">
                        <a16:creationId xmlns:a16="http://schemas.microsoft.com/office/drawing/2014/main" id="{339B1E83-E88D-4A22-AE18-59FBF3755AC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00" y="3724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249" name="Oval 23">
                    <a:extLst>
                      <a:ext uri="{FF2B5EF4-FFF2-40B4-BE49-F238E27FC236}">
                        <a16:creationId xmlns:a16="http://schemas.microsoft.com/office/drawing/2014/main" id="{56AED019-B5C9-4376-9104-C5393372A6DB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24" y="3648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250" name="Oval 24">
                    <a:extLst>
                      <a:ext uri="{FF2B5EF4-FFF2-40B4-BE49-F238E27FC236}">
                        <a16:creationId xmlns:a16="http://schemas.microsoft.com/office/drawing/2014/main" id="{92C7818E-EBF6-4DAD-BDCF-D41F43ECB687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00" y="3676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251" name="Oval 25">
                    <a:extLst>
                      <a:ext uri="{FF2B5EF4-FFF2-40B4-BE49-F238E27FC236}">
                        <a16:creationId xmlns:a16="http://schemas.microsoft.com/office/drawing/2014/main" id="{7A72C9BE-4031-4197-82C9-A78EC244B823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51" y="3801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252" name="Oval 26">
                    <a:extLst>
                      <a:ext uri="{FF2B5EF4-FFF2-40B4-BE49-F238E27FC236}">
                        <a16:creationId xmlns:a16="http://schemas.microsoft.com/office/drawing/2014/main" id="{269D853B-43E8-4D0F-9BCB-5BE3402A9339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50" y="3829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253" name="Oval 27">
                    <a:extLst>
                      <a:ext uri="{FF2B5EF4-FFF2-40B4-BE49-F238E27FC236}">
                        <a16:creationId xmlns:a16="http://schemas.microsoft.com/office/drawing/2014/main" id="{EC16E121-D07A-4514-8282-91896057B16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72" y="3840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254" name="Oval 28">
                    <a:extLst>
                      <a:ext uri="{FF2B5EF4-FFF2-40B4-BE49-F238E27FC236}">
                        <a16:creationId xmlns:a16="http://schemas.microsoft.com/office/drawing/2014/main" id="{BD846BFC-179E-4EB0-B6F8-EAE381071F97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02" y="3829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255" name="Oval 29">
                    <a:extLst>
                      <a:ext uri="{FF2B5EF4-FFF2-40B4-BE49-F238E27FC236}">
                        <a16:creationId xmlns:a16="http://schemas.microsoft.com/office/drawing/2014/main" id="{E2ACEDA0-05B1-4997-A668-3A737FE753B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20" y="3837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256" name="Oval 30">
                    <a:extLst>
                      <a:ext uri="{FF2B5EF4-FFF2-40B4-BE49-F238E27FC236}">
                        <a16:creationId xmlns:a16="http://schemas.microsoft.com/office/drawing/2014/main" id="{39EBE9A3-988C-4D75-B8D8-67D987153ED4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57" y="3648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</p:grpSp>
            <p:grpSp>
              <p:nvGrpSpPr>
                <p:cNvPr id="2202" name="Group 2201">
                  <a:extLst>
                    <a:ext uri="{FF2B5EF4-FFF2-40B4-BE49-F238E27FC236}">
                      <a16:creationId xmlns:a16="http://schemas.microsoft.com/office/drawing/2014/main" id="{E9A4AD33-BD0C-4BAD-A15A-2D4B65B71894}"/>
                    </a:ext>
                  </a:extLst>
                </p:cNvPr>
                <p:cNvGrpSpPr/>
                <p:nvPr/>
              </p:nvGrpSpPr>
              <p:grpSpPr>
                <a:xfrm>
                  <a:off x="6674975" y="5179401"/>
                  <a:ext cx="303230" cy="176118"/>
                  <a:chOff x="3840713" y="5162456"/>
                  <a:chExt cx="303230" cy="176118"/>
                </a:xfrm>
              </p:grpSpPr>
              <p:sp>
                <p:nvSpPr>
                  <p:cNvPr id="2221" name="Oval 2220">
                    <a:extLst>
                      <a:ext uri="{FF2B5EF4-FFF2-40B4-BE49-F238E27FC236}">
                        <a16:creationId xmlns:a16="http://schemas.microsoft.com/office/drawing/2014/main" id="{53C34775-5240-48A8-A3AC-77662CE30AD5}"/>
                      </a:ext>
                    </a:extLst>
                  </p:cNvPr>
                  <p:cNvSpPr/>
                  <p:nvPr/>
                </p:nvSpPr>
                <p:spPr>
                  <a:xfrm>
                    <a:off x="3851262" y="5172930"/>
                    <a:ext cx="275236" cy="13984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900"/>
                  </a:p>
                </p:txBody>
              </p:sp>
              <p:grpSp>
                <p:nvGrpSpPr>
                  <p:cNvPr id="2222" name="Group 2221">
                    <a:extLst>
                      <a:ext uri="{FF2B5EF4-FFF2-40B4-BE49-F238E27FC236}">
                        <a16:creationId xmlns:a16="http://schemas.microsoft.com/office/drawing/2014/main" id="{752C4DD1-2DC4-45B7-891B-A20C2D77F907}"/>
                      </a:ext>
                    </a:extLst>
                  </p:cNvPr>
                  <p:cNvGrpSpPr/>
                  <p:nvPr/>
                </p:nvGrpSpPr>
                <p:grpSpPr>
                  <a:xfrm>
                    <a:off x="3840713" y="5162456"/>
                    <a:ext cx="303230" cy="176118"/>
                    <a:chOff x="2482359" y="5142861"/>
                    <a:chExt cx="841597" cy="737052"/>
                  </a:xfrm>
                </p:grpSpPr>
                <p:grpSp>
                  <p:nvGrpSpPr>
                    <p:cNvPr id="2223" name="Group 2222">
                      <a:extLst>
                        <a:ext uri="{FF2B5EF4-FFF2-40B4-BE49-F238E27FC236}">
                          <a16:creationId xmlns:a16="http://schemas.microsoft.com/office/drawing/2014/main" id="{80FE6551-ABD3-4348-AF6D-4AC0F18E5BDF}"/>
                        </a:ext>
                      </a:extLst>
                    </p:cNvPr>
                    <p:cNvGrpSpPr/>
                    <p:nvPr/>
                  </p:nvGrpSpPr>
                  <p:grpSpPr>
                    <a:xfrm rot="1843416">
                      <a:off x="2654995" y="5280356"/>
                      <a:ext cx="516971" cy="599557"/>
                      <a:chOff x="2229170" y="569286"/>
                      <a:chExt cx="1041195" cy="1265273"/>
                    </a:xfrm>
                  </p:grpSpPr>
                  <p:sp>
                    <p:nvSpPr>
                      <p:cNvPr id="2225" name="Freeform 52">
                        <a:extLst>
                          <a:ext uri="{FF2B5EF4-FFF2-40B4-BE49-F238E27FC236}">
                            <a16:creationId xmlns:a16="http://schemas.microsoft.com/office/drawing/2014/main" id="{D6FA719A-A27A-4FD1-B0DD-A0ADBE7D9361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229170" y="574563"/>
                        <a:ext cx="964428" cy="1259996"/>
                      </a:xfrm>
                      <a:custGeom>
                        <a:avLst/>
                        <a:gdLst>
                          <a:gd name="T0" fmla="*/ 524 w 543"/>
                          <a:gd name="T1" fmla="*/ 81 h 709"/>
                          <a:gd name="T2" fmla="*/ 385 w 543"/>
                          <a:gd name="T3" fmla="*/ 19 h 709"/>
                          <a:gd name="T4" fmla="*/ 174 w 543"/>
                          <a:gd name="T5" fmla="*/ 92 h 709"/>
                          <a:gd name="T6" fmla="*/ 102 w 543"/>
                          <a:gd name="T7" fmla="*/ 225 h 709"/>
                          <a:gd name="T8" fmla="*/ 104 w 543"/>
                          <a:gd name="T9" fmla="*/ 230 h 709"/>
                          <a:gd name="T10" fmla="*/ 50 w 543"/>
                          <a:gd name="T11" fmla="*/ 252 h 709"/>
                          <a:gd name="T12" fmla="*/ 6 w 543"/>
                          <a:gd name="T13" fmla="*/ 324 h 709"/>
                          <a:gd name="T14" fmla="*/ 44 w 543"/>
                          <a:gd name="T15" fmla="*/ 397 h 709"/>
                          <a:gd name="T16" fmla="*/ 72 w 543"/>
                          <a:gd name="T17" fmla="*/ 483 h 709"/>
                          <a:gd name="T18" fmla="*/ 64 w 543"/>
                          <a:gd name="T19" fmla="*/ 582 h 709"/>
                          <a:gd name="T20" fmla="*/ 85 w 543"/>
                          <a:gd name="T21" fmla="*/ 602 h 709"/>
                          <a:gd name="T22" fmla="*/ 106 w 543"/>
                          <a:gd name="T23" fmla="*/ 643 h 709"/>
                          <a:gd name="T24" fmla="*/ 78 w 543"/>
                          <a:gd name="T25" fmla="*/ 678 h 709"/>
                          <a:gd name="T26" fmla="*/ 41 w 543"/>
                          <a:gd name="T27" fmla="*/ 709 h 709"/>
                          <a:gd name="T28" fmla="*/ 77 w 543"/>
                          <a:gd name="T29" fmla="*/ 684 h 709"/>
                          <a:gd name="T30" fmla="*/ 114 w 543"/>
                          <a:gd name="T31" fmla="*/ 642 h 709"/>
                          <a:gd name="T32" fmla="*/ 92 w 543"/>
                          <a:gd name="T33" fmla="*/ 593 h 709"/>
                          <a:gd name="T34" fmla="*/ 73 w 543"/>
                          <a:gd name="T35" fmla="*/ 573 h 709"/>
                          <a:gd name="T36" fmla="*/ 85 w 543"/>
                          <a:gd name="T37" fmla="*/ 486 h 709"/>
                          <a:gd name="T38" fmla="*/ 55 w 543"/>
                          <a:gd name="T39" fmla="*/ 384 h 709"/>
                          <a:gd name="T40" fmla="*/ 23 w 543"/>
                          <a:gd name="T41" fmla="*/ 321 h 709"/>
                          <a:gd name="T42" fmla="*/ 57 w 543"/>
                          <a:gd name="T43" fmla="*/ 267 h 709"/>
                          <a:gd name="T44" fmla="*/ 116 w 543"/>
                          <a:gd name="T45" fmla="*/ 252 h 709"/>
                          <a:gd name="T46" fmla="*/ 241 w 543"/>
                          <a:gd name="T47" fmla="*/ 287 h 709"/>
                          <a:gd name="T48" fmla="*/ 452 w 543"/>
                          <a:gd name="T49" fmla="*/ 214 h 709"/>
                          <a:gd name="T50" fmla="*/ 524 w 543"/>
                          <a:gd name="T51" fmla="*/ 81 h 709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w 543"/>
                          <a:gd name="T79" fmla="*/ 0 h 709"/>
                          <a:gd name="T80" fmla="*/ 543 w 543"/>
                          <a:gd name="T81" fmla="*/ 709 h 709"/>
                        </a:gdLst>
                        <a:ahLst/>
                        <a:cxnLst>
                          <a:cxn ang="T52">
                            <a:pos x="T0" y="T1"/>
                          </a:cxn>
                          <a:cxn ang="T53">
                            <a:pos x="T2" y="T3"/>
                          </a:cxn>
                          <a:cxn ang="T54">
                            <a:pos x="T4" y="T5"/>
                          </a:cxn>
                          <a:cxn ang="T55">
                            <a:pos x="T6" y="T7"/>
                          </a:cxn>
                          <a:cxn ang="T56">
                            <a:pos x="T8" y="T9"/>
                          </a:cxn>
                          <a:cxn ang="T57">
                            <a:pos x="T10" y="T11"/>
                          </a:cxn>
                          <a:cxn ang="T58">
                            <a:pos x="T12" y="T13"/>
                          </a:cxn>
                          <a:cxn ang="T59">
                            <a:pos x="T14" y="T15"/>
                          </a:cxn>
                          <a:cxn ang="T60">
                            <a:pos x="T16" y="T17"/>
                          </a:cxn>
                          <a:cxn ang="T61">
                            <a:pos x="T18" y="T19"/>
                          </a:cxn>
                          <a:cxn ang="T62">
                            <a:pos x="T20" y="T21"/>
                          </a:cxn>
                          <a:cxn ang="T63">
                            <a:pos x="T22" y="T23"/>
                          </a:cxn>
                          <a:cxn ang="T64">
                            <a:pos x="T24" y="T25"/>
                          </a:cxn>
                          <a:cxn ang="T65">
                            <a:pos x="T26" y="T27"/>
                          </a:cxn>
                          <a:cxn ang="T66">
                            <a:pos x="T28" y="T29"/>
                          </a:cxn>
                          <a:cxn ang="T67">
                            <a:pos x="T30" y="T31"/>
                          </a:cxn>
                          <a:cxn ang="T68">
                            <a:pos x="T32" y="T33"/>
                          </a:cxn>
                          <a:cxn ang="T69">
                            <a:pos x="T34" y="T35"/>
                          </a:cxn>
                          <a:cxn ang="T70">
                            <a:pos x="T36" y="T37"/>
                          </a:cxn>
                          <a:cxn ang="T71">
                            <a:pos x="T38" y="T39"/>
                          </a:cxn>
                          <a:cxn ang="T72">
                            <a:pos x="T40" y="T41"/>
                          </a:cxn>
                          <a:cxn ang="T73">
                            <a:pos x="T42" y="T43"/>
                          </a:cxn>
                          <a:cxn ang="T74">
                            <a:pos x="T44" y="T45"/>
                          </a:cxn>
                          <a:cxn ang="T75">
                            <a:pos x="T46" y="T47"/>
                          </a:cxn>
                          <a:cxn ang="T76">
                            <a:pos x="T48" y="T49"/>
                          </a:cxn>
                          <a:cxn ang="T77">
                            <a:pos x="T50" y="T51"/>
                          </a:cxn>
                        </a:cxnLst>
                        <a:rect l="T78" t="T79" r="T80" b="T81"/>
                        <a:pathLst>
                          <a:path w="543" h="709">
                            <a:moveTo>
                              <a:pt x="524" y="81"/>
                            </a:moveTo>
                            <a:cubicBezTo>
                              <a:pt x="506" y="27"/>
                              <a:pt x="444" y="0"/>
                              <a:pt x="385" y="19"/>
                            </a:cubicBezTo>
                            <a:cubicBezTo>
                              <a:pt x="174" y="92"/>
                              <a:pt x="174" y="92"/>
                              <a:pt x="174" y="92"/>
                            </a:cubicBezTo>
                            <a:cubicBezTo>
                              <a:pt x="116" y="112"/>
                              <a:pt x="83" y="172"/>
                              <a:pt x="102" y="225"/>
                            </a:cubicBezTo>
                            <a:cubicBezTo>
                              <a:pt x="102" y="227"/>
                              <a:pt x="103" y="229"/>
                              <a:pt x="104" y="230"/>
                            </a:cubicBezTo>
                            <a:cubicBezTo>
                              <a:pt x="93" y="234"/>
                              <a:pt x="69" y="238"/>
                              <a:pt x="50" y="252"/>
                            </a:cubicBezTo>
                            <a:cubicBezTo>
                              <a:pt x="34" y="264"/>
                              <a:pt x="14" y="285"/>
                              <a:pt x="6" y="324"/>
                            </a:cubicBezTo>
                            <a:cubicBezTo>
                              <a:pt x="0" y="359"/>
                              <a:pt x="22" y="378"/>
                              <a:pt x="44" y="397"/>
                            </a:cubicBezTo>
                            <a:cubicBezTo>
                              <a:pt x="68" y="420"/>
                              <a:pt x="91" y="441"/>
                              <a:pt x="72" y="483"/>
                            </a:cubicBezTo>
                            <a:cubicBezTo>
                              <a:pt x="54" y="519"/>
                              <a:pt x="43" y="552"/>
                              <a:pt x="64" y="582"/>
                            </a:cubicBezTo>
                            <a:cubicBezTo>
                              <a:pt x="67" y="588"/>
                              <a:pt x="79" y="597"/>
                              <a:pt x="85" y="602"/>
                            </a:cubicBezTo>
                            <a:cubicBezTo>
                              <a:pt x="98" y="612"/>
                              <a:pt x="109" y="624"/>
                              <a:pt x="106" y="643"/>
                            </a:cubicBezTo>
                            <a:cubicBezTo>
                              <a:pt x="103" y="657"/>
                              <a:pt x="93" y="668"/>
                              <a:pt x="78" y="678"/>
                            </a:cubicBezTo>
                            <a:cubicBezTo>
                              <a:pt x="65" y="686"/>
                              <a:pt x="51" y="691"/>
                              <a:pt x="41" y="709"/>
                            </a:cubicBezTo>
                            <a:cubicBezTo>
                              <a:pt x="48" y="696"/>
                              <a:pt x="65" y="691"/>
                              <a:pt x="77" y="684"/>
                            </a:cubicBezTo>
                            <a:cubicBezTo>
                              <a:pt x="91" y="674"/>
                              <a:pt x="110" y="665"/>
                              <a:pt x="114" y="642"/>
                            </a:cubicBezTo>
                            <a:cubicBezTo>
                              <a:pt x="120" y="614"/>
                              <a:pt x="105" y="604"/>
                              <a:pt x="92" y="593"/>
                            </a:cubicBezTo>
                            <a:cubicBezTo>
                              <a:pt x="86" y="588"/>
                              <a:pt x="76" y="578"/>
                              <a:pt x="73" y="573"/>
                            </a:cubicBezTo>
                            <a:cubicBezTo>
                              <a:pt x="57" y="547"/>
                              <a:pt x="68" y="522"/>
                              <a:pt x="85" y="486"/>
                            </a:cubicBezTo>
                            <a:cubicBezTo>
                              <a:pt x="110" y="434"/>
                              <a:pt x="80" y="408"/>
                              <a:pt x="55" y="384"/>
                            </a:cubicBezTo>
                            <a:cubicBezTo>
                              <a:pt x="34" y="367"/>
                              <a:pt x="18" y="347"/>
                              <a:pt x="23" y="321"/>
                            </a:cubicBezTo>
                            <a:cubicBezTo>
                              <a:pt x="27" y="296"/>
                              <a:pt x="40" y="279"/>
                              <a:pt x="57" y="267"/>
                            </a:cubicBezTo>
                            <a:cubicBezTo>
                              <a:pt x="73" y="255"/>
                              <a:pt x="104" y="253"/>
                              <a:pt x="116" y="252"/>
                            </a:cubicBezTo>
                            <a:cubicBezTo>
                              <a:pt x="143" y="288"/>
                              <a:pt x="193" y="303"/>
                              <a:pt x="241" y="287"/>
                            </a:cubicBezTo>
                            <a:cubicBezTo>
                              <a:pt x="452" y="214"/>
                              <a:pt x="452" y="214"/>
                              <a:pt x="452" y="214"/>
                            </a:cubicBezTo>
                            <a:cubicBezTo>
                              <a:pt x="510" y="194"/>
                              <a:pt x="543" y="134"/>
                              <a:pt x="524" y="81"/>
                            </a:cubicBezTo>
                            <a:close/>
                          </a:path>
                        </a:pathLst>
                      </a:custGeom>
                      <a:solidFill>
                        <a:srgbClr val="FFF5EE"/>
                      </a:solidFill>
                      <a:ln w="12700">
                        <a:solidFill>
                          <a:schemeClr val="accent3">
                            <a:lumMod val="50000"/>
                          </a:schemeClr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en-US" altLang="en-US" sz="900"/>
                      </a:p>
                    </p:txBody>
                  </p:sp>
                  <p:sp>
                    <p:nvSpPr>
                      <p:cNvPr id="2226" name="Oval 2225">
                        <a:extLst>
                          <a:ext uri="{FF2B5EF4-FFF2-40B4-BE49-F238E27FC236}">
                            <a16:creationId xmlns:a16="http://schemas.microsoft.com/office/drawing/2014/main" id="{491F0441-5DE8-4A2D-BD2D-7FC06BC11180}"/>
                          </a:ext>
                        </a:extLst>
                      </p:cNvPr>
                      <p:cNvSpPr/>
                      <p:nvPr/>
                    </p:nvSpPr>
                    <p:spPr>
                      <a:xfrm rot="21075255">
                        <a:off x="2344920" y="569286"/>
                        <a:ext cx="925445" cy="524066"/>
                      </a:xfrm>
                      <a:prstGeom prst="ellipse">
                        <a:avLst/>
                      </a:prstGeom>
                      <a:solidFill>
                        <a:srgbClr val="92D050"/>
                      </a:solidFill>
                      <a:ln w="12700"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900"/>
                      </a:p>
                    </p:txBody>
                  </p:sp>
                  <p:sp>
                    <p:nvSpPr>
                      <p:cNvPr id="2227" name="Oval 2226">
                        <a:extLst>
                          <a:ext uri="{FF2B5EF4-FFF2-40B4-BE49-F238E27FC236}">
                            <a16:creationId xmlns:a16="http://schemas.microsoft.com/office/drawing/2014/main" id="{35E8C06F-6711-4305-800D-EEE87B2511F1}"/>
                          </a:ext>
                        </a:extLst>
                      </p:cNvPr>
                      <p:cNvSpPr/>
                      <p:nvPr/>
                    </p:nvSpPr>
                    <p:spPr>
                      <a:xfrm rot="4968373">
                        <a:off x="2804734" y="706844"/>
                        <a:ext cx="226356" cy="20549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900"/>
                      </a:p>
                    </p:txBody>
                  </p:sp>
                  <p:sp>
                    <p:nvSpPr>
                      <p:cNvPr id="2228" name="Oval 2227">
                        <a:extLst>
                          <a:ext uri="{FF2B5EF4-FFF2-40B4-BE49-F238E27FC236}">
                            <a16:creationId xmlns:a16="http://schemas.microsoft.com/office/drawing/2014/main" id="{FC2C25C6-A2E3-425B-9428-AC12B4DB9682}"/>
                          </a:ext>
                        </a:extLst>
                      </p:cNvPr>
                      <p:cNvSpPr/>
                      <p:nvPr/>
                    </p:nvSpPr>
                    <p:spPr>
                      <a:xfrm rot="4968373">
                        <a:off x="2587869" y="855886"/>
                        <a:ext cx="113165" cy="103070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900"/>
                      </a:p>
                    </p:txBody>
                  </p:sp>
                </p:grpSp>
                <p:sp>
                  <p:nvSpPr>
                    <p:cNvPr id="2224" name="Oval 2223">
                      <a:extLst>
                        <a:ext uri="{FF2B5EF4-FFF2-40B4-BE49-F238E27FC236}">
                          <a16:creationId xmlns:a16="http://schemas.microsoft.com/office/drawing/2014/main" id="{C5AB0E30-9196-4A23-9EE0-76D624FF262B}"/>
                        </a:ext>
                      </a:extLst>
                    </p:cNvPr>
                    <p:cNvSpPr/>
                    <p:nvPr/>
                  </p:nvSpPr>
                  <p:spPr>
                    <a:xfrm rot="5687016">
                      <a:off x="2564390" y="5060830"/>
                      <a:ext cx="677536" cy="841597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900"/>
                    </a:p>
                  </p:txBody>
                </p:sp>
              </p:grpSp>
            </p:grpSp>
            <p:grpSp>
              <p:nvGrpSpPr>
                <p:cNvPr id="2203" name="Group 2202">
                  <a:extLst>
                    <a:ext uri="{FF2B5EF4-FFF2-40B4-BE49-F238E27FC236}">
                      <a16:creationId xmlns:a16="http://schemas.microsoft.com/office/drawing/2014/main" id="{AED28420-C0A2-4586-89E6-61A97A1CBD32}"/>
                    </a:ext>
                  </a:extLst>
                </p:cNvPr>
                <p:cNvGrpSpPr/>
                <p:nvPr/>
              </p:nvGrpSpPr>
              <p:grpSpPr>
                <a:xfrm rot="19934164">
                  <a:off x="6695300" y="5393011"/>
                  <a:ext cx="303230" cy="176118"/>
                  <a:chOff x="3840713" y="5162456"/>
                  <a:chExt cx="303230" cy="176118"/>
                </a:xfrm>
              </p:grpSpPr>
              <p:sp>
                <p:nvSpPr>
                  <p:cNvPr id="2213" name="Oval 2212">
                    <a:extLst>
                      <a:ext uri="{FF2B5EF4-FFF2-40B4-BE49-F238E27FC236}">
                        <a16:creationId xmlns:a16="http://schemas.microsoft.com/office/drawing/2014/main" id="{7A5758A7-4231-43A7-AB67-8F27DDAD9784}"/>
                      </a:ext>
                    </a:extLst>
                  </p:cNvPr>
                  <p:cNvSpPr/>
                  <p:nvPr/>
                </p:nvSpPr>
                <p:spPr>
                  <a:xfrm>
                    <a:off x="3851262" y="5172930"/>
                    <a:ext cx="275236" cy="13984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900"/>
                  </a:p>
                </p:txBody>
              </p:sp>
              <p:grpSp>
                <p:nvGrpSpPr>
                  <p:cNvPr id="2214" name="Group 2213">
                    <a:extLst>
                      <a:ext uri="{FF2B5EF4-FFF2-40B4-BE49-F238E27FC236}">
                        <a16:creationId xmlns:a16="http://schemas.microsoft.com/office/drawing/2014/main" id="{F4396733-94B6-44DE-84B4-A64485CEC1E5}"/>
                      </a:ext>
                    </a:extLst>
                  </p:cNvPr>
                  <p:cNvGrpSpPr/>
                  <p:nvPr/>
                </p:nvGrpSpPr>
                <p:grpSpPr>
                  <a:xfrm>
                    <a:off x="3840713" y="5162456"/>
                    <a:ext cx="303230" cy="176118"/>
                    <a:chOff x="2482359" y="5142861"/>
                    <a:chExt cx="841597" cy="737052"/>
                  </a:xfrm>
                </p:grpSpPr>
                <p:grpSp>
                  <p:nvGrpSpPr>
                    <p:cNvPr id="2215" name="Group 2214">
                      <a:extLst>
                        <a:ext uri="{FF2B5EF4-FFF2-40B4-BE49-F238E27FC236}">
                          <a16:creationId xmlns:a16="http://schemas.microsoft.com/office/drawing/2014/main" id="{F4D30D17-68C1-4395-AA2B-45700B74D14E}"/>
                        </a:ext>
                      </a:extLst>
                    </p:cNvPr>
                    <p:cNvGrpSpPr/>
                    <p:nvPr/>
                  </p:nvGrpSpPr>
                  <p:grpSpPr>
                    <a:xfrm rot="1843416">
                      <a:off x="2654995" y="5280356"/>
                      <a:ext cx="516971" cy="599557"/>
                      <a:chOff x="2229170" y="569286"/>
                      <a:chExt cx="1041195" cy="1265273"/>
                    </a:xfrm>
                  </p:grpSpPr>
                  <p:sp>
                    <p:nvSpPr>
                      <p:cNvPr id="2217" name="Freeform 52">
                        <a:extLst>
                          <a:ext uri="{FF2B5EF4-FFF2-40B4-BE49-F238E27FC236}">
                            <a16:creationId xmlns:a16="http://schemas.microsoft.com/office/drawing/2014/main" id="{92D4E7A5-8D8A-49A7-8DDC-46A1E3B7BA09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229170" y="574563"/>
                        <a:ext cx="964428" cy="1259996"/>
                      </a:xfrm>
                      <a:custGeom>
                        <a:avLst/>
                        <a:gdLst>
                          <a:gd name="T0" fmla="*/ 524 w 543"/>
                          <a:gd name="T1" fmla="*/ 81 h 709"/>
                          <a:gd name="T2" fmla="*/ 385 w 543"/>
                          <a:gd name="T3" fmla="*/ 19 h 709"/>
                          <a:gd name="T4" fmla="*/ 174 w 543"/>
                          <a:gd name="T5" fmla="*/ 92 h 709"/>
                          <a:gd name="T6" fmla="*/ 102 w 543"/>
                          <a:gd name="T7" fmla="*/ 225 h 709"/>
                          <a:gd name="T8" fmla="*/ 104 w 543"/>
                          <a:gd name="T9" fmla="*/ 230 h 709"/>
                          <a:gd name="T10" fmla="*/ 50 w 543"/>
                          <a:gd name="T11" fmla="*/ 252 h 709"/>
                          <a:gd name="T12" fmla="*/ 6 w 543"/>
                          <a:gd name="T13" fmla="*/ 324 h 709"/>
                          <a:gd name="T14" fmla="*/ 44 w 543"/>
                          <a:gd name="T15" fmla="*/ 397 h 709"/>
                          <a:gd name="T16" fmla="*/ 72 w 543"/>
                          <a:gd name="T17" fmla="*/ 483 h 709"/>
                          <a:gd name="T18" fmla="*/ 64 w 543"/>
                          <a:gd name="T19" fmla="*/ 582 h 709"/>
                          <a:gd name="T20" fmla="*/ 85 w 543"/>
                          <a:gd name="T21" fmla="*/ 602 h 709"/>
                          <a:gd name="T22" fmla="*/ 106 w 543"/>
                          <a:gd name="T23" fmla="*/ 643 h 709"/>
                          <a:gd name="T24" fmla="*/ 78 w 543"/>
                          <a:gd name="T25" fmla="*/ 678 h 709"/>
                          <a:gd name="T26" fmla="*/ 41 w 543"/>
                          <a:gd name="T27" fmla="*/ 709 h 709"/>
                          <a:gd name="T28" fmla="*/ 77 w 543"/>
                          <a:gd name="T29" fmla="*/ 684 h 709"/>
                          <a:gd name="T30" fmla="*/ 114 w 543"/>
                          <a:gd name="T31" fmla="*/ 642 h 709"/>
                          <a:gd name="T32" fmla="*/ 92 w 543"/>
                          <a:gd name="T33" fmla="*/ 593 h 709"/>
                          <a:gd name="T34" fmla="*/ 73 w 543"/>
                          <a:gd name="T35" fmla="*/ 573 h 709"/>
                          <a:gd name="T36" fmla="*/ 85 w 543"/>
                          <a:gd name="T37" fmla="*/ 486 h 709"/>
                          <a:gd name="T38" fmla="*/ 55 w 543"/>
                          <a:gd name="T39" fmla="*/ 384 h 709"/>
                          <a:gd name="T40" fmla="*/ 23 w 543"/>
                          <a:gd name="T41" fmla="*/ 321 h 709"/>
                          <a:gd name="T42" fmla="*/ 57 w 543"/>
                          <a:gd name="T43" fmla="*/ 267 h 709"/>
                          <a:gd name="T44" fmla="*/ 116 w 543"/>
                          <a:gd name="T45" fmla="*/ 252 h 709"/>
                          <a:gd name="T46" fmla="*/ 241 w 543"/>
                          <a:gd name="T47" fmla="*/ 287 h 709"/>
                          <a:gd name="T48" fmla="*/ 452 w 543"/>
                          <a:gd name="T49" fmla="*/ 214 h 709"/>
                          <a:gd name="T50" fmla="*/ 524 w 543"/>
                          <a:gd name="T51" fmla="*/ 81 h 709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w 543"/>
                          <a:gd name="T79" fmla="*/ 0 h 709"/>
                          <a:gd name="T80" fmla="*/ 543 w 543"/>
                          <a:gd name="T81" fmla="*/ 709 h 709"/>
                        </a:gdLst>
                        <a:ahLst/>
                        <a:cxnLst>
                          <a:cxn ang="T52">
                            <a:pos x="T0" y="T1"/>
                          </a:cxn>
                          <a:cxn ang="T53">
                            <a:pos x="T2" y="T3"/>
                          </a:cxn>
                          <a:cxn ang="T54">
                            <a:pos x="T4" y="T5"/>
                          </a:cxn>
                          <a:cxn ang="T55">
                            <a:pos x="T6" y="T7"/>
                          </a:cxn>
                          <a:cxn ang="T56">
                            <a:pos x="T8" y="T9"/>
                          </a:cxn>
                          <a:cxn ang="T57">
                            <a:pos x="T10" y="T11"/>
                          </a:cxn>
                          <a:cxn ang="T58">
                            <a:pos x="T12" y="T13"/>
                          </a:cxn>
                          <a:cxn ang="T59">
                            <a:pos x="T14" y="T15"/>
                          </a:cxn>
                          <a:cxn ang="T60">
                            <a:pos x="T16" y="T17"/>
                          </a:cxn>
                          <a:cxn ang="T61">
                            <a:pos x="T18" y="T19"/>
                          </a:cxn>
                          <a:cxn ang="T62">
                            <a:pos x="T20" y="T21"/>
                          </a:cxn>
                          <a:cxn ang="T63">
                            <a:pos x="T22" y="T23"/>
                          </a:cxn>
                          <a:cxn ang="T64">
                            <a:pos x="T24" y="T25"/>
                          </a:cxn>
                          <a:cxn ang="T65">
                            <a:pos x="T26" y="T27"/>
                          </a:cxn>
                          <a:cxn ang="T66">
                            <a:pos x="T28" y="T29"/>
                          </a:cxn>
                          <a:cxn ang="T67">
                            <a:pos x="T30" y="T31"/>
                          </a:cxn>
                          <a:cxn ang="T68">
                            <a:pos x="T32" y="T33"/>
                          </a:cxn>
                          <a:cxn ang="T69">
                            <a:pos x="T34" y="T35"/>
                          </a:cxn>
                          <a:cxn ang="T70">
                            <a:pos x="T36" y="T37"/>
                          </a:cxn>
                          <a:cxn ang="T71">
                            <a:pos x="T38" y="T39"/>
                          </a:cxn>
                          <a:cxn ang="T72">
                            <a:pos x="T40" y="T41"/>
                          </a:cxn>
                          <a:cxn ang="T73">
                            <a:pos x="T42" y="T43"/>
                          </a:cxn>
                          <a:cxn ang="T74">
                            <a:pos x="T44" y="T45"/>
                          </a:cxn>
                          <a:cxn ang="T75">
                            <a:pos x="T46" y="T47"/>
                          </a:cxn>
                          <a:cxn ang="T76">
                            <a:pos x="T48" y="T49"/>
                          </a:cxn>
                          <a:cxn ang="T77">
                            <a:pos x="T50" y="T51"/>
                          </a:cxn>
                        </a:cxnLst>
                        <a:rect l="T78" t="T79" r="T80" b="T81"/>
                        <a:pathLst>
                          <a:path w="543" h="709">
                            <a:moveTo>
                              <a:pt x="524" y="81"/>
                            </a:moveTo>
                            <a:cubicBezTo>
                              <a:pt x="506" y="27"/>
                              <a:pt x="444" y="0"/>
                              <a:pt x="385" y="19"/>
                            </a:cubicBezTo>
                            <a:cubicBezTo>
                              <a:pt x="174" y="92"/>
                              <a:pt x="174" y="92"/>
                              <a:pt x="174" y="92"/>
                            </a:cubicBezTo>
                            <a:cubicBezTo>
                              <a:pt x="116" y="112"/>
                              <a:pt x="83" y="172"/>
                              <a:pt x="102" y="225"/>
                            </a:cubicBezTo>
                            <a:cubicBezTo>
                              <a:pt x="102" y="227"/>
                              <a:pt x="103" y="229"/>
                              <a:pt x="104" y="230"/>
                            </a:cubicBezTo>
                            <a:cubicBezTo>
                              <a:pt x="93" y="234"/>
                              <a:pt x="69" y="238"/>
                              <a:pt x="50" y="252"/>
                            </a:cubicBezTo>
                            <a:cubicBezTo>
                              <a:pt x="34" y="264"/>
                              <a:pt x="14" y="285"/>
                              <a:pt x="6" y="324"/>
                            </a:cubicBezTo>
                            <a:cubicBezTo>
                              <a:pt x="0" y="359"/>
                              <a:pt x="22" y="378"/>
                              <a:pt x="44" y="397"/>
                            </a:cubicBezTo>
                            <a:cubicBezTo>
                              <a:pt x="68" y="420"/>
                              <a:pt x="91" y="441"/>
                              <a:pt x="72" y="483"/>
                            </a:cubicBezTo>
                            <a:cubicBezTo>
                              <a:pt x="54" y="519"/>
                              <a:pt x="43" y="552"/>
                              <a:pt x="64" y="582"/>
                            </a:cubicBezTo>
                            <a:cubicBezTo>
                              <a:pt x="67" y="588"/>
                              <a:pt x="79" y="597"/>
                              <a:pt x="85" y="602"/>
                            </a:cubicBezTo>
                            <a:cubicBezTo>
                              <a:pt x="98" y="612"/>
                              <a:pt x="109" y="624"/>
                              <a:pt x="106" y="643"/>
                            </a:cubicBezTo>
                            <a:cubicBezTo>
                              <a:pt x="103" y="657"/>
                              <a:pt x="93" y="668"/>
                              <a:pt x="78" y="678"/>
                            </a:cubicBezTo>
                            <a:cubicBezTo>
                              <a:pt x="65" y="686"/>
                              <a:pt x="51" y="691"/>
                              <a:pt x="41" y="709"/>
                            </a:cubicBezTo>
                            <a:cubicBezTo>
                              <a:pt x="48" y="696"/>
                              <a:pt x="65" y="691"/>
                              <a:pt x="77" y="684"/>
                            </a:cubicBezTo>
                            <a:cubicBezTo>
                              <a:pt x="91" y="674"/>
                              <a:pt x="110" y="665"/>
                              <a:pt x="114" y="642"/>
                            </a:cubicBezTo>
                            <a:cubicBezTo>
                              <a:pt x="120" y="614"/>
                              <a:pt x="105" y="604"/>
                              <a:pt x="92" y="593"/>
                            </a:cubicBezTo>
                            <a:cubicBezTo>
                              <a:pt x="86" y="588"/>
                              <a:pt x="76" y="578"/>
                              <a:pt x="73" y="573"/>
                            </a:cubicBezTo>
                            <a:cubicBezTo>
                              <a:pt x="57" y="547"/>
                              <a:pt x="68" y="522"/>
                              <a:pt x="85" y="486"/>
                            </a:cubicBezTo>
                            <a:cubicBezTo>
                              <a:pt x="110" y="434"/>
                              <a:pt x="80" y="408"/>
                              <a:pt x="55" y="384"/>
                            </a:cubicBezTo>
                            <a:cubicBezTo>
                              <a:pt x="34" y="367"/>
                              <a:pt x="18" y="347"/>
                              <a:pt x="23" y="321"/>
                            </a:cubicBezTo>
                            <a:cubicBezTo>
                              <a:pt x="27" y="296"/>
                              <a:pt x="40" y="279"/>
                              <a:pt x="57" y="267"/>
                            </a:cubicBezTo>
                            <a:cubicBezTo>
                              <a:pt x="73" y="255"/>
                              <a:pt x="104" y="253"/>
                              <a:pt x="116" y="252"/>
                            </a:cubicBezTo>
                            <a:cubicBezTo>
                              <a:pt x="143" y="288"/>
                              <a:pt x="193" y="303"/>
                              <a:pt x="241" y="287"/>
                            </a:cubicBezTo>
                            <a:cubicBezTo>
                              <a:pt x="452" y="214"/>
                              <a:pt x="452" y="214"/>
                              <a:pt x="452" y="214"/>
                            </a:cubicBezTo>
                            <a:cubicBezTo>
                              <a:pt x="510" y="194"/>
                              <a:pt x="543" y="134"/>
                              <a:pt x="524" y="81"/>
                            </a:cubicBezTo>
                            <a:close/>
                          </a:path>
                        </a:pathLst>
                      </a:custGeom>
                      <a:solidFill>
                        <a:srgbClr val="FFF5EE"/>
                      </a:solidFill>
                      <a:ln w="12700">
                        <a:solidFill>
                          <a:schemeClr val="accent3">
                            <a:lumMod val="50000"/>
                          </a:schemeClr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en-US" altLang="en-US" sz="900"/>
                      </a:p>
                    </p:txBody>
                  </p:sp>
                  <p:sp>
                    <p:nvSpPr>
                      <p:cNvPr id="2218" name="Oval 2217">
                        <a:extLst>
                          <a:ext uri="{FF2B5EF4-FFF2-40B4-BE49-F238E27FC236}">
                            <a16:creationId xmlns:a16="http://schemas.microsoft.com/office/drawing/2014/main" id="{B80BA005-A9D1-4DB3-BC27-F14A3F2123D2}"/>
                          </a:ext>
                        </a:extLst>
                      </p:cNvPr>
                      <p:cNvSpPr/>
                      <p:nvPr/>
                    </p:nvSpPr>
                    <p:spPr>
                      <a:xfrm rot="21075255">
                        <a:off x="2344920" y="569286"/>
                        <a:ext cx="925445" cy="524066"/>
                      </a:xfrm>
                      <a:prstGeom prst="ellipse">
                        <a:avLst/>
                      </a:prstGeom>
                      <a:solidFill>
                        <a:srgbClr val="92D050"/>
                      </a:solidFill>
                      <a:ln w="12700"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900"/>
                      </a:p>
                    </p:txBody>
                  </p:sp>
                  <p:sp>
                    <p:nvSpPr>
                      <p:cNvPr id="2219" name="Oval 2218">
                        <a:extLst>
                          <a:ext uri="{FF2B5EF4-FFF2-40B4-BE49-F238E27FC236}">
                            <a16:creationId xmlns:a16="http://schemas.microsoft.com/office/drawing/2014/main" id="{08C29E51-5740-4FBE-A375-8371CA301C53}"/>
                          </a:ext>
                        </a:extLst>
                      </p:cNvPr>
                      <p:cNvSpPr/>
                      <p:nvPr/>
                    </p:nvSpPr>
                    <p:spPr>
                      <a:xfrm rot="4968373">
                        <a:off x="2804734" y="706844"/>
                        <a:ext cx="226356" cy="20549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900"/>
                      </a:p>
                    </p:txBody>
                  </p:sp>
                  <p:sp>
                    <p:nvSpPr>
                      <p:cNvPr id="2220" name="Oval 2219">
                        <a:extLst>
                          <a:ext uri="{FF2B5EF4-FFF2-40B4-BE49-F238E27FC236}">
                            <a16:creationId xmlns:a16="http://schemas.microsoft.com/office/drawing/2014/main" id="{D5FFDE42-F2FD-404B-B32A-660CE518B143}"/>
                          </a:ext>
                        </a:extLst>
                      </p:cNvPr>
                      <p:cNvSpPr/>
                      <p:nvPr/>
                    </p:nvSpPr>
                    <p:spPr>
                      <a:xfrm rot="4968373">
                        <a:off x="2587869" y="855886"/>
                        <a:ext cx="113165" cy="103070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900"/>
                      </a:p>
                    </p:txBody>
                  </p:sp>
                </p:grpSp>
                <p:sp>
                  <p:nvSpPr>
                    <p:cNvPr id="2216" name="Oval 2215">
                      <a:extLst>
                        <a:ext uri="{FF2B5EF4-FFF2-40B4-BE49-F238E27FC236}">
                          <a16:creationId xmlns:a16="http://schemas.microsoft.com/office/drawing/2014/main" id="{1C3D4FCF-3096-40BC-AFF7-7965F20A43E4}"/>
                        </a:ext>
                      </a:extLst>
                    </p:cNvPr>
                    <p:cNvSpPr/>
                    <p:nvPr/>
                  </p:nvSpPr>
                  <p:spPr>
                    <a:xfrm rot="5687016">
                      <a:off x="2564390" y="5060830"/>
                      <a:ext cx="677536" cy="841597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900"/>
                    </a:p>
                  </p:txBody>
                </p:sp>
              </p:grpSp>
            </p:grpSp>
            <p:grpSp>
              <p:nvGrpSpPr>
                <p:cNvPr id="2204" name="Group 2203">
                  <a:extLst>
                    <a:ext uri="{FF2B5EF4-FFF2-40B4-BE49-F238E27FC236}">
                      <a16:creationId xmlns:a16="http://schemas.microsoft.com/office/drawing/2014/main" id="{C189748A-2E63-457A-8040-BE89CA0CBE39}"/>
                    </a:ext>
                  </a:extLst>
                </p:cNvPr>
                <p:cNvGrpSpPr/>
                <p:nvPr/>
              </p:nvGrpSpPr>
              <p:grpSpPr>
                <a:xfrm>
                  <a:off x="6940821" y="5517422"/>
                  <a:ext cx="303230" cy="176118"/>
                  <a:chOff x="3840713" y="5162456"/>
                  <a:chExt cx="303230" cy="176118"/>
                </a:xfrm>
              </p:grpSpPr>
              <p:sp>
                <p:nvSpPr>
                  <p:cNvPr id="2205" name="Oval 2204">
                    <a:extLst>
                      <a:ext uri="{FF2B5EF4-FFF2-40B4-BE49-F238E27FC236}">
                        <a16:creationId xmlns:a16="http://schemas.microsoft.com/office/drawing/2014/main" id="{488363E2-9E7F-4915-ACD7-CF8F460A75E3}"/>
                      </a:ext>
                    </a:extLst>
                  </p:cNvPr>
                  <p:cNvSpPr/>
                  <p:nvPr/>
                </p:nvSpPr>
                <p:spPr>
                  <a:xfrm>
                    <a:off x="3851262" y="5172930"/>
                    <a:ext cx="275236" cy="13984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900"/>
                  </a:p>
                </p:txBody>
              </p:sp>
              <p:grpSp>
                <p:nvGrpSpPr>
                  <p:cNvPr id="2206" name="Group 2205">
                    <a:extLst>
                      <a:ext uri="{FF2B5EF4-FFF2-40B4-BE49-F238E27FC236}">
                        <a16:creationId xmlns:a16="http://schemas.microsoft.com/office/drawing/2014/main" id="{0ABB7062-BE0B-48B8-A0A9-70B572F3B5C7}"/>
                      </a:ext>
                    </a:extLst>
                  </p:cNvPr>
                  <p:cNvGrpSpPr/>
                  <p:nvPr/>
                </p:nvGrpSpPr>
                <p:grpSpPr>
                  <a:xfrm>
                    <a:off x="3840713" y="5162456"/>
                    <a:ext cx="303230" cy="176118"/>
                    <a:chOff x="2482359" y="5142861"/>
                    <a:chExt cx="841597" cy="737052"/>
                  </a:xfrm>
                </p:grpSpPr>
                <p:grpSp>
                  <p:nvGrpSpPr>
                    <p:cNvPr id="2207" name="Group 2206">
                      <a:extLst>
                        <a:ext uri="{FF2B5EF4-FFF2-40B4-BE49-F238E27FC236}">
                          <a16:creationId xmlns:a16="http://schemas.microsoft.com/office/drawing/2014/main" id="{983D5087-D36A-4F8A-B76D-A8F230C26580}"/>
                        </a:ext>
                      </a:extLst>
                    </p:cNvPr>
                    <p:cNvGrpSpPr/>
                    <p:nvPr/>
                  </p:nvGrpSpPr>
                  <p:grpSpPr>
                    <a:xfrm rot="1843416">
                      <a:off x="2654995" y="5280356"/>
                      <a:ext cx="516971" cy="599557"/>
                      <a:chOff x="2229170" y="569286"/>
                      <a:chExt cx="1041195" cy="1265273"/>
                    </a:xfrm>
                  </p:grpSpPr>
                  <p:sp>
                    <p:nvSpPr>
                      <p:cNvPr id="2209" name="Freeform 52">
                        <a:extLst>
                          <a:ext uri="{FF2B5EF4-FFF2-40B4-BE49-F238E27FC236}">
                            <a16:creationId xmlns:a16="http://schemas.microsoft.com/office/drawing/2014/main" id="{533055A4-DE36-4685-88AD-0501A8C18534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229170" y="574563"/>
                        <a:ext cx="964428" cy="1259996"/>
                      </a:xfrm>
                      <a:custGeom>
                        <a:avLst/>
                        <a:gdLst>
                          <a:gd name="T0" fmla="*/ 524 w 543"/>
                          <a:gd name="T1" fmla="*/ 81 h 709"/>
                          <a:gd name="T2" fmla="*/ 385 w 543"/>
                          <a:gd name="T3" fmla="*/ 19 h 709"/>
                          <a:gd name="T4" fmla="*/ 174 w 543"/>
                          <a:gd name="T5" fmla="*/ 92 h 709"/>
                          <a:gd name="T6" fmla="*/ 102 w 543"/>
                          <a:gd name="T7" fmla="*/ 225 h 709"/>
                          <a:gd name="T8" fmla="*/ 104 w 543"/>
                          <a:gd name="T9" fmla="*/ 230 h 709"/>
                          <a:gd name="T10" fmla="*/ 50 w 543"/>
                          <a:gd name="T11" fmla="*/ 252 h 709"/>
                          <a:gd name="T12" fmla="*/ 6 w 543"/>
                          <a:gd name="T13" fmla="*/ 324 h 709"/>
                          <a:gd name="T14" fmla="*/ 44 w 543"/>
                          <a:gd name="T15" fmla="*/ 397 h 709"/>
                          <a:gd name="T16" fmla="*/ 72 w 543"/>
                          <a:gd name="T17" fmla="*/ 483 h 709"/>
                          <a:gd name="T18" fmla="*/ 64 w 543"/>
                          <a:gd name="T19" fmla="*/ 582 h 709"/>
                          <a:gd name="T20" fmla="*/ 85 w 543"/>
                          <a:gd name="T21" fmla="*/ 602 h 709"/>
                          <a:gd name="T22" fmla="*/ 106 w 543"/>
                          <a:gd name="T23" fmla="*/ 643 h 709"/>
                          <a:gd name="T24" fmla="*/ 78 w 543"/>
                          <a:gd name="T25" fmla="*/ 678 h 709"/>
                          <a:gd name="T26" fmla="*/ 41 w 543"/>
                          <a:gd name="T27" fmla="*/ 709 h 709"/>
                          <a:gd name="T28" fmla="*/ 77 w 543"/>
                          <a:gd name="T29" fmla="*/ 684 h 709"/>
                          <a:gd name="T30" fmla="*/ 114 w 543"/>
                          <a:gd name="T31" fmla="*/ 642 h 709"/>
                          <a:gd name="T32" fmla="*/ 92 w 543"/>
                          <a:gd name="T33" fmla="*/ 593 h 709"/>
                          <a:gd name="T34" fmla="*/ 73 w 543"/>
                          <a:gd name="T35" fmla="*/ 573 h 709"/>
                          <a:gd name="T36" fmla="*/ 85 w 543"/>
                          <a:gd name="T37" fmla="*/ 486 h 709"/>
                          <a:gd name="T38" fmla="*/ 55 w 543"/>
                          <a:gd name="T39" fmla="*/ 384 h 709"/>
                          <a:gd name="T40" fmla="*/ 23 w 543"/>
                          <a:gd name="T41" fmla="*/ 321 h 709"/>
                          <a:gd name="T42" fmla="*/ 57 w 543"/>
                          <a:gd name="T43" fmla="*/ 267 h 709"/>
                          <a:gd name="T44" fmla="*/ 116 w 543"/>
                          <a:gd name="T45" fmla="*/ 252 h 709"/>
                          <a:gd name="T46" fmla="*/ 241 w 543"/>
                          <a:gd name="T47" fmla="*/ 287 h 709"/>
                          <a:gd name="T48" fmla="*/ 452 w 543"/>
                          <a:gd name="T49" fmla="*/ 214 h 709"/>
                          <a:gd name="T50" fmla="*/ 524 w 543"/>
                          <a:gd name="T51" fmla="*/ 81 h 709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w 543"/>
                          <a:gd name="T79" fmla="*/ 0 h 709"/>
                          <a:gd name="T80" fmla="*/ 543 w 543"/>
                          <a:gd name="T81" fmla="*/ 709 h 709"/>
                        </a:gdLst>
                        <a:ahLst/>
                        <a:cxnLst>
                          <a:cxn ang="T52">
                            <a:pos x="T0" y="T1"/>
                          </a:cxn>
                          <a:cxn ang="T53">
                            <a:pos x="T2" y="T3"/>
                          </a:cxn>
                          <a:cxn ang="T54">
                            <a:pos x="T4" y="T5"/>
                          </a:cxn>
                          <a:cxn ang="T55">
                            <a:pos x="T6" y="T7"/>
                          </a:cxn>
                          <a:cxn ang="T56">
                            <a:pos x="T8" y="T9"/>
                          </a:cxn>
                          <a:cxn ang="T57">
                            <a:pos x="T10" y="T11"/>
                          </a:cxn>
                          <a:cxn ang="T58">
                            <a:pos x="T12" y="T13"/>
                          </a:cxn>
                          <a:cxn ang="T59">
                            <a:pos x="T14" y="T15"/>
                          </a:cxn>
                          <a:cxn ang="T60">
                            <a:pos x="T16" y="T17"/>
                          </a:cxn>
                          <a:cxn ang="T61">
                            <a:pos x="T18" y="T19"/>
                          </a:cxn>
                          <a:cxn ang="T62">
                            <a:pos x="T20" y="T21"/>
                          </a:cxn>
                          <a:cxn ang="T63">
                            <a:pos x="T22" y="T23"/>
                          </a:cxn>
                          <a:cxn ang="T64">
                            <a:pos x="T24" y="T25"/>
                          </a:cxn>
                          <a:cxn ang="T65">
                            <a:pos x="T26" y="T27"/>
                          </a:cxn>
                          <a:cxn ang="T66">
                            <a:pos x="T28" y="T29"/>
                          </a:cxn>
                          <a:cxn ang="T67">
                            <a:pos x="T30" y="T31"/>
                          </a:cxn>
                          <a:cxn ang="T68">
                            <a:pos x="T32" y="T33"/>
                          </a:cxn>
                          <a:cxn ang="T69">
                            <a:pos x="T34" y="T35"/>
                          </a:cxn>
                          <a:cxn ang="T70">
                            <a:pos x="T36" y="T37"/>
                          </a:cxn>
                          <a:cxn ang="T71">
                            <a:pos x="T38" y="T39"/>
                          </a:cxn>
                          <a:cxn ang="T72">
                            <a:pos x="T40" y="T41"/>
                          </a:cxn>
                          <a:cxn ang="T73">
                            <a:pos x="T42" y="T43"/>
                          </a:cxn>
                          <a:cxn ang="T74">
                            <a:pos x="T44" y="T45"/>
                          </a:cxn>
                          <a:cxn ang="T75">
                            <a:pos x="T46" y="T47"/>
                          </a:cxn>
                          <a:cxn ang="T76">
                            <a:pos x="T48" y="T49"/>
                          </a:cxn>
                          <a:cxn ang="T77">
                            <a:pos x="T50" y="T51"/>
                          </a:cxn>
                        </a:cxnLst>
                        <a:rect l="T78" t="T79" r="T80" b="T81"/>
                        <a:pathLst>
                          <a:path w="543" h="709">
                            <a:moveTo>
                              <a:pt x="524" y="81"/>
                            </a:moveTo>
                            <a:cubicBezTo>
                              <a:pt x="506" y="27"/>
                              <a:pt x="444" y="0"/>
                              <a:pt x="385" y="19"/>
                            </a:cubicBezTo>
                            <a:cubicBezTo>
                              <a:pt x="174" y="92"/>
                              <a:pt x="174" y="92"/>
                              <a:pt x="174" y="92"/>
                            </a:cubicBezTo>
                            <a:cubicBezTo>
                              <a:pt x="116" y="112"/>
                              <a:pt x="83" y="172"/>
                              <a:pt x="102" y="225"/>
                            </a:cubicBezTo>
                            <a:cubicBezTo>
                              <a:pt x="102" y="227"/>
                              <a:pt x="103" y="229"/>
                              <a:pt x="104" y="230"/>
                            </a:cubicBezTo>
                            <a:cubicBezTo>
                              <a:pt x="93" y="234"/>
                              <a:pt x="69" y="238"/>
                              <a:pt x="50" y="252"/>
                            </a:cubicBezTo>
                            <a:cubicBezTo>
                              <a:pt x="34" y="264"/>
                              <a:pt x="14" y="285"/>
                              <a:pt x="6" y="324"/>
                            </a:cubicBezTo>
                            <a:cubicBezTo>
                              <a:pt x="0" y="359"/>
                              <a:pt x="22" y="378"/>
                              <a:pt x="44" y="397"/>
                            </a:cubicBezTo>
                            <a:cubicBezTo>
                              <a:pt x="68" y="420"/>
                              <a:pt x="91" y="441"/>
                              <a:pt x="72" y="483"/>
                            </a:cubicBezTo>
                            <a:cubicBezTo>
                              <a:pt x="54" y="519"/>
                              <a:pt x="43" y="552"/>
                              <a:pt x="64" y="582"/>
                            </a:cubicBezTo>
                            <a:cubicBezTo>
                              <a:pt x="67" y="588"/>
                              <a:pt x="79" y="597"/>
                              <a:pt x="85" y="602"/>
                            </a:cubicBezTo>
                            <a:cubicBezTo>
                              <a:pt x="98" y="612"/>
                              <a:pt x="109" y="624"/>
                              <a:pt x="106" y="643"/>
                            </a:cubicBezTo>
                            <a:cubicBezTo>
                              <a:pt x="103" y="657"/>
                              <a:pt x="93" y="668"/>
                              <a:pt x="78" y="678"/>
                            </a:cubicBezTo>
                            <a:cubicBezTo>
                              <a:pt x="65" y="686"/>
                              <a:pt x="51" y="691"/>
                              <a:pt x="41" y="709"/>
                            </a:cubicBezTo>
                            <a:cubicBezTo>
                              <a:pt x="48" y="696"/>
                              <a:pt x="65" y="691"/>
                              <a:pt x="77" y="684"/>
                            </a:cubicBezTo>
                            <a:cubicBezTo>
                              <a:pt x="91" y="674"/>
                              <a:pt x="110" y="665"/>
                              <a:pt x="114" y="642"/>
                            </a:cubicBezTo>
                            <a:cubicBezTo>
                              <a:pt x="120" y="614"/>
                              <a:pt x="105" y="604"/>
                              <a:pt x="92" y="593"/>
                            </a:cubicBezTo>
                            <a:cubicBezTo>
                              <a:pt x="86" y="588"/>
                              <a:pt x="76" y="578"/>
                              <a:pt x="73" y="573"/>
                            </a:cubicBezTo>
                            <a:cubicBezTo>
                              <a:pt x="57" y="547"/>
                              <a:pt x="68" y="522"/>
                              <a:pt x="85" y="486"/>
                            </a:cubicBezTo>
                            <a:cubicBezTo>
                              <a:pt x="110" y="434"/>
                              <a:pt x="80" y="408"/>
                              <a:pt x="55" y="384"/>
                            </a:cubicBezTo>
                            <a:cubicBezTo>
                              <a:pt x="34" y="367"/>
                              <a:pt x="18" y="347"/>
                              <a:pt x="23" y="321"/>
                            </a:cubicBezTo>
                            <a:cubicBezTo>
                              <a:pt x="27" y="296"/>
                              <a:pt x="40" y="279"/>
                              <a:pt x="57" y="267"/>
                            </a:cubicBezTo>
                            <a:cubicBezTo>
                              <a:pt x="73" y="255"/>
                              <a:pt x="104" y="253"/>
                              <a:pt x="116" y="252"/>
                            </a:cubicBezTo>
                            <a:cubicBezTo>
                              <a:pt x="143" y="288"/>
                              <a:pt x="193" y="303"/>
                              <a:pt x="241" y="287"/>
                            </a:cubicBezTo>
                            <a:cubicBezTo>
                              <a:pt x="452" y="214"/>
                              <a:pt x="452" y="214"/>
                              <a:pt x="452" y="214"/>
                            </a:cubicBezTo>
                            <a:cubicBezTo>
                              <a:pt x="510" y="194"/>
                              <a:pt x="543" y="134"/>
                              <a:pt x="524" y="81"/>
                            </a:cubicBezTo>
                            <a:close/>
                          </a:path>
                        </a:pathLst>
                      </a:custGeom>
                      <a:solidFill>
                        <a:srgbClr val="FFF5EE"/>
                      </a:solidFill>
                      <a:ln w="12700">
                        <a:solidFill>
                          <a:schemeClr val="accent3">
                            <a:lumMod val="50000"/>
                          </a:schemeClr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en-US" altLang="en-US" sz="900"/>
                      </a:p>
                    </p:txBody>
                  </p:sp>
                  <p:sp>
                    <p:nvSpPr>
                      <p:cNvPr id="2210" name="Oval 2209">
                        <a:extLst>
                          <a:ext uri="{FF2B5EF4-FFF2-40B4-BE49-F238E27FC236}">
                            <a16:creationId xmlns:a16="http://schemas.microsoft.com/office/drawing/2014/main" id="{92E2EBEE-86CB-4274-8148-D2F3A64C8BE1}"/>
                          </a:ext>
                        </a:extLst>
                      </p:cNvPr>
                      <p:cNvSpPr/>
                      <p:nvPr/>
                    </p:nvSpPr>
                    <p:spPr>
                      <a:xfrm rot="21075255">
                        <a:off x="2344920" y="569286"/>
                        <a:ext cx="925445" cy="524066"/>
                      </a:xfrm>
                      <a:prstGeom prst="ellipse">
                        <a:avLst/>
                      </a:prstGeom>
                      <a:solidFill>
                        <a:srgbClr val="92D050"/>
                      </a:solidFill>
                      <a:ln w="12700"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900"/>
                      </a:p>
                    </p:txBody>
                  </p:sp>
                  <p:sp>
                    <p:nvSpPr>
                      <p:cNvPr id="2211" name="Oval 2210">
                        <a:extLst>
                          <a:ext uri="{FF2B5EF4-FFF2-40B4-BE49-F238E27FC236}">
                            <a16:creationId xmlns:a16="http://schemas.microsoft.com/office/drawing/2014/main" id="{97CAC054-5551-49EE-B932-B54E7FF8018F}"/>
                          </a:ext>
                        </a:extLst>
                      </p:cNvPr>
                      <p:cNvSpPr/>
                      <p:nvPr/>
                    </p:nvSpPr>
                    <p:spPr>
                      <a:xfrm rot="4968373">
                        <a:off x="2804734" y="706844"/>
                        <a:ext cx="226356" cy="20549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900"/>
                      </a:p>
                    </p:txBody>
                  </p:sp>
                  <p:sp>
                    <p:nvSpPr>
                      <p:cNvPr id="2212" name="Oval 2211">
                        <a:extLst>
                          <a:ext uri="{FF2B5EF4-FFF2-40B4-BE49-F238E27FC236}">
                            <a16:creationId xmlns:a16="http://schemas.microsoft.com/office/drawing/2014/main" id="{B30B4200-98A2-4588-98B1-F8CBBA8BCD5C}"/>
                          </a:ext>
                        </a:extLst>
                      </p:cNvPr>
                      <p:cNvSpPr/>
                      <p:nvPr/>
                    </p:nvSpPr>
                    <p:spPr>
                      <a:xfrm rot="4968373">
                        <a:off x="2587869" y="855886"/>
                        <a:ext cx="113165" cy="103070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900"/>
                      </a:p>
                    </p:txBody>
                  </p:sp>
                </p:grpSp>
                <p:sp>
                  <p:nvSpPr>
                    <p:cNvPr id="2208" name="Oval 2207">
                      <a:extLst>
                        <a:ext uri="{FF2B5EF4-FFF2-40B4-BE49-F238E27FC236}">
                          <a16:creationId xmlns:a16="http://schemas.microsoft.com/office/drawing/2014/main" id="{31A8922F-792A-4C94-AFBD-3C1D2BB9EAEB}"/>
                        </a:ext>
                      </a:extLst>
                    </p:cNvPr>
                    <p:cNvSpPr/>
                    <p:nvPr/>
                  </p:nvSpPr>
                  <p:spPr>
                    <a:xfrm rot="5687016">
                      <a:off x="2564390" y="5060830"/>
                      <a:ext cx="677536" cy="841597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900"/>
                    </a:p>
                  </p:txBody>
                </p:sp>
              </p:grpSp>
            </p:grpSp>
          </p:grpSp>
          <p:grpSp>
            <p:nvGrpSpPr>
              <p:cNvPr id="2144" name="Group 2143"/>
              <p:cNvGrpSpPr/>
              <p:nvPr/>
            </p:nvGrpSpPr>
            <p:grpSpPr>
              <a:xfrm>
                <a:off x="8001886" y="5266550"/>
                <a:ext cx="575616" cy="607494"/>
                <a:chOff x="6572532" y="4836246"/>
                <a:chExt cx="959965" cy="959964"/>
              </a:xfrm>
            </p:grpSpPr>
            <p:grpSp>
              <p:nvGrpSpPr>
                <p:cNvPr id="2145" name="Group 2"/>
                <p:cNvGrpSpPr>
                  <a:grpSpLocks noChangeAspect="1"/>
                </p:cNvGrpSpPr>
                <p:nvPr/>
              </p:nvGrpSpPr>
              <p:grpSpPr bwMode="auto">
                <a:xfrm>
                  <a:off x="6572532" y="4836246"/>
                  <a:ext cx="959965" cy="959964"/>
                  <a:chOff x="4080" y="3552"/>
                  <a:chExt cx="374" cy="374"/>
                </a:xfrm>
              </p:grpSpPr>
              <p:sp>
                <p:nvSpPr>
                  <p:cNvPr id="2173" name="Freeform 3"/>
                  <p:cNvSpPr>
                    <a:spLocks noChangeAspect="1"/>
                  </p:cNvSpPr>
                  <p:nvPr/>
                </p:nvSpPr>
                <p:spPr bwMode="auto">
                  <a:xfrm>
                    <a:off x="4080" y="3552"/>
                    <a:ext cx="374" cy="374"/>
                  </a:xfrm>
                  <a:custGeom>
                    <a:avLst/>
                    <a:gdLst>
                      <a:gd name="T0" fmla="*/ 13 w 187"/>
                      <a:gd name="T1" fmla="*/ 114 h 187"/>
                      <a:gd name="T2" fmla="*/ 55 w 187"/>
                      <a:gd name="T3" fmla="*/ 164 h 187"/>
                      <a:gd name="T4" fmla="*/ 167 w 187"/>
                      <a:gd name="T5" fmla="*/ 123 h 187"/>
                      <a:gd name="T6" fmla="*/ 119 w 187"/>
                      <a:gd name="T7" fmla="*/ 10 h 187"/>
                      <a:gd name="T8" fmla="*/ 37 w 187"/>
                      <a:gd name="T9" fmla="*/ 24 h 187"/>
                      <a:gd name="T10" fmla="*/ 13 w 187"/>
                      <a:gd name="T11" fmla="*/ 114 h 1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87" h="187">
                        <a:moveTo>
                          <a:pt x="13" y="114"/>
                        </a:moveTo>
                        <a:cubicBezTo>
                          <a:pt x="20" y="139"/>
                          <a:pt x="38" y="156"/>
                          <a:pt x="55" y="164"/>
                        </a:cubicBezTo>
                        <a:cubicBezTo>
                          <a:pt x="78" y="175"/>
                          <a:pt x="146" y="187"/>
                          <a:pt x="167" y="123"/>
                        </a:cubicBezTo>
                        <a:cubicBezTo>
                          <a:pt x="187" y="56"/>
                          <a:pt x="143" y="18"/>
                          <a:pt x="119" y="10"/>
                        </a:cubicBezTo>
                        <a:cubicBezTo>
                          <a:pt x="89" y="0"/>
                          <a:pt x="58" y="4"/>
                          <a:pt x="37" y="24"/>
                        </a:cubicBezTo>
                        <a:cubicBezTo>
                          <a:pt x="17" y="42"/>
                          <a:pt x="0" y="68"/>
                          <a:pt x="13" y="114"/>
                        </a:cubicBezTo>
                      </a:path>
                    </a:pathLst>
                  </a:custGeom>
                  <a:solidFill>
                    <a:srgbClr val="CCC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  <p:sp>
                <p:nvSpPr>
                  <p:cNvPr id="2174" name="Freeform 4"/>
                  <p:cNvSpPr>
                    <a:spLocks noChangeAspect="1"/>
                  </p:cNvSpPr>
                  <p:nvPr/>
                </p:nvSpPr>
                <p:spPr bwMode="auto">
                  <a:xfrm>
                    <a:off x="4081" y="3682"/>
                    <a:ext cx="364" cy="214"/>
                  </a:xfrm>
                  <a:custGeom>
                    <a:avLst/>
                    <a:gdLst>
                      <a:gd name="T0" fmla="*/ 187 w 364"/>
                      <a:gd name="T1" fmla="*/ 210 h 214"/>
                      <a:gd name="T2" fmla="*/ 324 w 364"/>
                      <a:gd name="T3" fmla="*/ 47 h 214"/>
                      <a:gd name="T4" fmla="*/ 177 w 364"/>
                      <a:gd name="T5" fmla="*/ 78 h 214"/>
                      <a:gd name="T6" fmla="*/ 46 w 364"/>
                      <a:gd name="T7" fmla="*/ 48 h 214"/>
                      <a:gd name="T8" fmla="*/ 187 w 364"/>
                      <a:gd name="T9" fmla="*/ 210 h 2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64" h="214">
                        <a:moveTo>
                          <a:pt x="187" y="210"/>
                        </a:moveTo>
                        <a:cubicBezTo>
                          <a:pt x="307" y="206"/>
                          <a:pt x="364" y="91"/>
                          <a:pt x="324" y="47"/>
                        </a:cubicBezTo>
                        <a:cubicBezTo>
                          <a:pt x="283" y="3"/>
                          <a:pt x="256" y="70"/>
                          <a:pt x="177" y="78"/>
                        </a:cubicBezTo>
                        <a:cubicBezTo>
                          <a:pt x="99" y="86"/>
                          <a:pt x="92" y="0"/>
                          <a:pt x="46" y="48"/>
                        </a:cubicBezTo>
                        <a:cubicBezTo>
                          <a:pt x="0" y="96"/>
                          <a:pt x="67" y="214"/>
                          <a:pt x="187" y="210"/>
                        </a:cubicBezTo>
                        <a:close/>
                      </a:path>
                    </a:pathLst>
                  </a:custGeom>
                  <a:solidFill>
                    <a:srgbClr val="A347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  <p:sp>
                <p:nvSpPr>
                  <p:cNvPr id="2175" name="Freeform 5"/>
                  <p:cNvSpPr>
                    <a:spLocks noChangeAspect="1"/>
                  </p:cNvSpPr>
                  <p:nvPr/>
                </p:nvSpPr>
                <p:spPr bwMode="auto">
                  <a:xfrm>
                    <a:off x="4095" y="3563"/>
                    <a:ext cx="147" cy="141"/>
                  </a:xfrm>
                  <a:custGeom>
                    <a:avLst/>
                    <a:gdLst>
                      <a:gd name="T0" fmla="*/ 147 w 147"/>
                      <a:gd name="T1" fmla="*/ 12 h 141"/>
                      <a:gd name="T2" fmla="*/ 19 w 147"/>
                      <a:gd name="T3" fmla="*/ 141 h 141"/>
                      <a:gd name="T4" fmla="*/ 147 w 147"/>
                      <a:gd name="T5" fmla="*/ 12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47" h="141">
                        <a:moveTo>
                          <a:pt x="147" y="12"/>
                        </a:moveTo>
                        <a:cubicBezTo>
                          <a:pt x="103" y="0"/>
                          <a:pt x="0" y="63"/>
                          <a:pt x="19" y="141"/>
                        </a:cubicBezTo>
                        <a:cubicBezTo>
                          <a:pt x="21" y="64"/>
                          <a:pt x="97" y="19"/>
                          <a:pt x="147" y="1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  <p:sp>
                <p:nvSpPr>
                  <p:cNvPr id="2176" name="Oval 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20" y="3792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177" name="Oval 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24" y="3792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178" name="Oval 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72" y="3792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179" name="Oval 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01" y="3721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180" name="Oval 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53" y="3769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181" name="Oval 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05" y="3721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182" name="Oval 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53" y="3721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183" name="Oval 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68" y="3744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184" name="Oval 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72" y="3744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185" name="Oval 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24" y="3696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186" name="Oval 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72" y="3696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187" name="Oval 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97" y="3600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188" name="Oval 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49" y="3648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189" name="Oval 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01" y="3600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190" name="Oval 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49" y="3600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191" name="Oval 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48" y="3676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192" name="Oval 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00" y="3724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193" name="Oval 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24" y="3648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194" name="Oval 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00" y="3676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195" name="Oval 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51" y="3801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196" name="Oval 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50" y="3829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197" name="Oval 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72" y="3840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198" name="Oval 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02" y="3829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199" name="Oval 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20" y="3837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200" name="Oval 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57" y="3648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</p:grpSp>
            <p:grpSp>
              <p:nvGrpSpPr>
                <p:cNvPr id="2146" name="Group 2145"/>
                <p:cNvGrpSpPr/>
                <p:nvPr/>
              </p:nvGrpSpPr>
              <p:grpSpPr>
                <a:xfrm>
                  <a:off x="6674975" y="5179401"/>
                  <a:ext cx="303230" cy="176118"/>
                  <a:chOff x="3840713" y="5162456"/>
                  <a:chExt cx="303230" cy="176118"/>
                </a:xfrm>
              </p:grpSpPr>
              <p:sp>
                <p:nvSpPr>
                  <p:cNvPr id="2165" name="Oval 2164"/>
                  <p:cNvSpPr/>
                  <p:nvPr/>
                </p:nvSpPr>
                <p:spPr>
                  <a:xfrm>
                    <a:off x="3851262" y="5172930"/>
                    <a:ext cx="275236" cy="13984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900"/>
                  </a:p>
                </p:txBody>
              </p:sp>
              <p:grpSp>
                <p:nvGrpSpPr>
                  <p:cNvPr id="2166" name="Group 2165"/>
                  <p:cNvGrpSpPr/>
                  <p:nvPr/>
                </p:nvGrpSpPr>
                <p:grpSpPr>
                  <a:xfrm>
                    <a:off x="3840713" y="5162456"/>
                    <a:ext cx="303230" cy="176118"/>
                    <a:chOff x="2482359" y="5142861"/>
                    <a:chExt cx="841597" cy="737052"/>
                  </a:xfrm>
                </p:grpSpPr>
                <p:grpSp>
                  <p:nvGrpSpPr>
                    <p:cNvPr id="2167" name="Group 2166"/>
                    <p:cNvGrpSpPr/>
                    <p:nvPr/>
                  </p:nvGrpSpPr>
                  <p:grpSpPr>
                    <a:xfrm rot="1843416">
                      <a:off x="2654995" y="5280356"/>
                      <a:ext cx="516971" cy="599557"/>
                      <a:chOff x="2229170" y="569286"/>
                      <a:chExt cx="1041195" cy="1265273"/>
                    </a:xfrm>
                  </p:grpSpPr>
                  <p:sp>
                    <p:nvSpPr>
                      <p:cNvPr id="2169" name="Freeform 5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229170" y="574563"/>
                        <a:ext cx="964428" cy="1259996"/>
                      </a:xfrm>
                      <a:custGeom>
                        <a:avLst/>
                        <a:gdLst>
                          <a:gd name="T0" fmla="*/ 524 w 543"/>
                          <a:gd name="T1" fmla="*/ 81 h 709"/>
                          <a:gd name="T2" fmla="*/ 385 w 543"/>
                          <a:gd name="T3" fmla="*/ 19 h 709"/>
                          <a:gd name="T4" fmla="*/ 174 w 543"/>
                          <a:gd name="T5" fmla="*/ 92 h 709"/>
                          <a:gd name="T6" fmla="*/ 102 w 543"/>
                          <a:gd name="T7" fmla="*/ 225 h 709"/>
                          <a:gd name="T8" fmla="*/ 104 w 543"/>
                          <a:gd name="T9" fmla="*/ 230 h 709"/>
                          <a:gd name="T10" fmla="*/ 50 w 543"/>
                          <a:gd name="T11" fmla="*/ 252 h 709"/>
                          <a:gd name="T12" fmla="*/ 6 w 543"/>
                          <a:gd name="T13" fmla="*/ 324 h 709"/>
                          <a:gd name="T14" fmla="*/ 44 w 543"/>
                          <a:gd name="T15" fmla="*/ 397 h 709"/>
                          <a:gd name="T16" fmla="*/ 72 w 543"/>
                          <a:gd name="T17" fmla="*/ 483 h 709"/>
                          <a:gd name="T18" fmla="*/ 64 w 543"/>
                          <a:gd name="T19" fmla="*/ 582 h 709"/>
                          <a:gd name="T20" fmla="*/ 85 w 543"/>
                          <a:gd name="T21" fmla="*/ 602 h 709"/>
                          <a:gd name="T22" fmla="*/ 106 w 543"/>
                          <a:gd name="T23" fmla="*/ 643 h 709"/>
                          <a:gd name="T24" fmla="*/ 78 w 543"/>
                          <a:gd name="T25" fmla="*/ 678 h 709"/>
                          <a:gd name="T26" fmla="*/ 41 w 543"/>
                          <a:gd name="T27" fmla="*/ 709 h 709"/>
                          <a:gd name="T28" fmla="*/ 77 w 543"/>
                          <a:gd name="T29" fmla="*/ 684 h 709"/>
                          <a:gd name="T30" fmla="*/ 114 w 543"/>
                          <a:gd name="T31" fmla="*/ 642 h 709"/>
                          <a:gd name="T32" fmla="*/ 92 w 543"/>
                          <a:gd name="T33" fmla="*/ 593 h 709"/>
                          <a:gd name="T34" fmla="*/ 73 w 543"/>
                          <a:gd name="T35" fmla="*/ 573 h 709"/>
                          <a:gd name="T36" fmla="*/ 85 w 543"/>
                          <a:gd name="T37" fmla="*/ 486 h 709"/>
                          <a:gd name="T38" fmla="*/ 55 w 543"/>
                          <a:gd name="T39" fmla="*/ 384 h 709"/>
                          <a:gd name="T40" fmla="*/ 23 w 543"/>
                          <a:gd name="T41" fmla="*/ 321 h 709"/>
                          <a:gd name="T42" fmla="*/ 57 w 543"/>
                          <a:gd name="T43" fmla="*/ 267 h 709"/>
                          <a:gd name="T44" fmla="*/ 116 w 543"/>
                          <a:gd name="T45" fmla="*/ 252 h 709"/>
                          <a:gd name="T46" fmla="*/ 241 w 543"/>
                          <a:gd name="T47" fmla="*/ 287 h 709"/>
                          <a:gd name="T48" fmla="*/ 452 w 543"/>
                          <a:gd name="T49" fmla="*/ 214 h 709"/>
                          <a:gd name="T50" fmla="*/ 524 w 543"/>
                          <a:gd name="T51" fmla="*/ 81 h 709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w 543"/>
                          <a:gd name="T79" fmla="*/ 0 h 709"/>
                          <a:gd name="T80" fmla="*/ 543 w 543"/>
                          <a:gd name="T81" fmla="*/ 709 h 709"/>
                        </a:gdLst>
                        <a:ahLst/>
                        <a:cxnLst>
                          <a:cxn ang="T52">
                            <a:pos x="T0" y="T1"/>
                          </a:cxn>
                          <a:cxn ang="T53">
                            <a:pos x="T2" y="T3"/>
                          </a:cxn>
                          <a:cxn ang="T54">
                            <a:pos x="T4" y="T5"/>
                          </a:cxn>
                          <a:cxn ang="T55">
                            <a:pos x="T6" y="T7"/>
                          </a:cxn>
                          <a:cxn ang="T56">
                            <a:pos x="T8" y="T9"/>
                          </a:cxn>
                          <a:cxn ang="T57">
                            <a:pos x="T10" y="T11"/>
                          </a:cxn>
                          <a:cxn ang="T58">
                            <a:pos x="T12" y="T13"/>
                          </a:cxn>
                          <a:cxn ang="T59">
                            <a:pos x="T14" y="T15"/>
                          </a:cxn>
                          <a:cxn ang="T60">
                            <a:pos x="T16" y="T17"/>
                          </a:cxn>
                          <a:cxn ang="T61">
                            <a:pos x="T18" y="T19"/>
                          </a:cxn>
                          <a:cxn ang="T62">
                            <a:pos x="T20" y="T21"/>
                          </a:cxn>
                          <a:cxn ang="T63">
                            <a:pos x="T22" y="T23"/>
                          </a:cxn>
                          <a:cxn ang="T64">
                            <a:pos x="T24" y="T25"/>
                          </a:cxn>
                          <a:cxn ang="T65">
                            <a:pos x="T26" y="T27"/>
                          </a:cxn>
                          <a:cxn ang="T66">
                            <a:pos x="T28" y="T29"/>
                          </a:cxn>
                          <a:cxn ang="T67">
                            <a:pos x="T30" y="T31"/>
                          </a:cxn>
                          <a:cxn ang="T68">
                            <a:pos x="T32" y="T33"/>
                          </a:cxn>
                          <a:cxn ang="T69">
                            <a:pos x="T34" y="T35"/>
                          </a:cxn>
                          <a:cxn ang="T70">
                            <a:pos x="T36" y="T37"/>
                          </a:cxn>
                          <a:cxn ang="T71">
                            <a:pos x="T38" y="T39"/>
                          </a:cxn>
                          <a:cxn ang="T72">
                            <a:pos x="T40" y="T41"/>
                          </a:cxn>
                          <a:cxn ang="T73">
                            <a:pos x="T42" y="T43"/>
                          </a:cxn>
                          <a:cxn ang="T74">
                            <a:pos x="T44" y="T45"/>
                          </a:cxn>
                          <a:cxn ang="T75">
                            <a:pos x="T46" y="T47"/>
                          </a:cxn>
                          <a:cxn ang="T76">
                            <a:pos x="T48" y="T49"/>
                          </a:cxn>
                          <a:cxn ang="T77">
                            <a:pos x="T50" y="T51"/>
                          </a:cxn>
                        </a:cxnLst>
                        <a:rect l="T78" t="T79" r="T80" b="T81"/>
                        <a:pathLst>
                          <a:path w="543" h="709">
                            <a:moveTo>
                              <a:pt x="524" y="81"/>
                            </a:moveTo>
                            <a:cubicBezTo>
                              <a:pt x="506" y="27"/>
                              <a:pt x="444" y="0"/>
                              <a:pt x="385" y="19"/>
                            </a:cubicBezTo>
                            <a:cubicBezTo>
                              <a:pt x="174" y="92"/>
                              <a:pt x="174" y="92"/>
                              <a:pt x="174" y="92"/>
                            </a:cubicBezTo>
                            <a:cubicBezTo>
                              <a:pt x="116" y="112"/>
                              <a:pt x="83" y="172"/>
                              <a:pt x="102" y="225"/>
                            </a:cubicBezTo>
                            <a:cubicBezTo>
                              <a:pt x="102" y="227"/>
                              <a:pt x="103" y="229"/>
                              <a:pt x="104" y="230"/>
                            </a:cubicBezTo>
                            <a:cubicBezTo>
                              <a:pt x="93" y="234"/>
                              <a:pt x="69" y="238"/>
                              <a:pt x="50" y="252"/>
                            </a:cubicBezTo>
                            <a:cubicBezTo>
                              <a:pt x="34" y="264"/>
                              <a:pt x="14" y="285"/>
                              <a:pt x="6" y="324"/>
                            </a:cubicBezTo>
                            <a:cubicBezTo>
                              <a:pt x="0" y="359"/>
                              <a:pt x="22" y="378"/>
                              <a:pt x="44" y="397"/>
                            </a:cubicBezTo>
                            <a:cubicBezTo>
                              <a:pt x="68" y="420"/>
                              <a:pt x="91" y="441"/>
                              <a:pt x="72" y="483"/>
                            </a:cubicBezTo>
                            <a:cubicBezTo>
                              <a:pt x="54" y="519"/>
                              <a:pt x="43" y="552"/>
                              <a:pt x="64" y="582"/>
                            </a:cubicBezTo>
                            <a:cubicBezTo>
                              <a:pt x="67" y="588"/>
                              <a:pt x="79" y="597"/>
                              <a:pt x="85" y="602"/>
                            </a:cubicBezTo>
                            <a:cubicBezTo>
                              <a:pt x="98" y="612"/>
                              <a:pt x="109" y="624"/>
                              <a:pt x="106" y="643"/>
                            </a:cubicBezTo>
                            <a:cubicBezTo>
                              <a:pt x="103" y="657"/>
                              <a:pt x="93" y="668"/>
                              <a:pt x="78" y="678"/>
                            </a:cubicBezTo>
                            <a:cubicBezTo>
                              <a:pt x="65" y="686"/>
                              <a:pt x="51" y="691"/>
                              <a:pt x="41" y="709"/>
                            </a:cubicBezTo>
                            <a:cubicBezTo>
                              <a:pt x="48" y="696"/>
                              <a:pt x="65" y="691"/>
                              <a:pt x="77" y="684"/>
                            </a:cubicBezTo>
                            <a:cubicBezTo>
                              <a:pt x="91" y="674"/>
                              <a:pt x="110" y="665"/>
                              <a:pt x="114" y="642"/>
                            </a:cubicBezTo>
                            <a:cubicBezTo>
                              <a:pt x="120" y="614"/>
                              <a:pt x="105" y="604"/>
                              <a:pt x="92" y="593"/>
                            </a:cubicBezTo>
                            <a:cubicBezTo>
                              <a:pt x="86" y="588"/>
                              <a:pt x="76" y="578"/>
                              <a:pt x="73" y="573"/>
                            </a:cubicBezTo>
                            <a:cubicBezTo>
                              <a:pt x="57" y="547"/>
                              <a:pt x="68" y="522"/>
                              <a:pt x="85" y="486"/>
                            </a:cubicBezTo>
                            <a:cubicBezTo>
                              <a:pt x="110" y="434"/>
                              <a:pt x="80" y="408"/>
                              <a:pt x="55" y="384"/>
                            </a:cubicBezTo>
                            <a:cubicBezTo>
                              <a:pt x="34" y="367"/>
                              <a:pt x="18" y="347"/>
                              <a:pt x="23" y="321"/>
                            </a:cubicBezTo>
                            <a:cubicBezTo>
                              <a:pt x="27" y="296"/>
                              <a:pt x="40" y="279"/>
                              <a:pt x="57" y="267"/>
                            </a:cubicBezTo>
                            <a:cubicBezTo>
                              <a:pt x="73" y="255"/>
                              <a:pt x="104" y="253"/>
                              <a:pt x="116" y="252"/>
                            </a:cubicBezTo>
                            <a:cubicBezTo>
                              <a:pt x="143" y="288"/>
                              <a:pt x="193" y="303"/>
                              <a:pt x="241" y="287"/>
                            </a:cubicBezTo>
                            <a:cubicBezTo>
                              <a:pt x="452" y="214"/>
                              <a:pt x="452" y="214"/>
                              <a:pt x="452" y="214"/>
                            </a:cubicBezTo>
                            <a:cubicBezTo>
                              <a:pt x="510" y="194"/>
                              <a:pt x="543" y="134"/>
                              <a:pt x="524" y="81"/>
                            </a:cubicBezTo>
                            <a:close/>
                          </a:path>
                        </a:pathLst>
                      </a:custGeom>
                      <a:solidFill>
                        <a:srgbClr val="FFF5EE"/>
                      </a:solidFill>
                      <a:ln w="12700">
                        <a:solidFill>
                          <a:schemeClr val="accent3">
                            <a:lumMod val="50000"/>
                          </a:schemeClr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en-US" altLang="en-US" sz="900"/>
                      </a:p>
                    </p:txBody>
                  </p:sp>
                  <p:sp>
                    <p:nvSpPr>
                      <p:cNvPr id="2170" name="Oval 2169"/>
                      <p:cNvSpPr/>
                      <p:nvPr/>
                    </p:nvSpPr>
                    <p:spPr>
                      <a:xfrm rot="21075255">
                        <a:off x="2344920" y="569286"/>
                        <a:ext cx="925445" cy="524066"/>
                      </a:xfrm>
                      <a:prstGeom prst="ellipse">
                        <a:avLst/>
                      </a:prstGeom>
                      <a:solidFill>
                        <a:srgbClr val="92D050"/>
                      </a:solidFill>
                      <a:ln w="12700"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900"/>
                      </a:p>
                    </p:txBody>
                  </p:sp>
                  <p:sp>
                    <p:nvSpPr>
                      <p:cNvPr id="2171" name="Oval 2170"/>
                      <p:cNvSpPr/>
                      <p:nvPr/>
                    </p:nvSpPr>
                    <p:spPr>
                      <a:xfrm rot="4968373">
                        <a:off x="2804734" y="706844"/>
                        <a:ext cx="226356" cy="20549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900"/>
                      </a:p>
                    </p:txBody>
                  </p:sp>
                  <p:sp>
                    <p:nvSpPr>
                      <p:cNvPr id="2172" name="Oval 2171"/>
                      <p:cNvSpPr/>
                      <p:nvPr/>
                    </p:nvSpPr>
                    <p:spPr>
                      <a:xfrm rot="4968373">
                        <a:off x="2587869" y="855886"/>
                        <a:ext cx="113165" cy="103070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900"/>
                      </a:p>
                    </p:txBody>
                  </p:sp>
                </p:grpSp>
                <p:sp>
                  <p:nvSpPr>
                    <p:cNvPr id="2168" name="Oval 2167"/>
                    <p:cNvSpPr/>
                    <p:nvPr/>
                  </p:nvSpPr>
                  <p:spPr>
                    <a:xfrm rot="5687016">
                      <a:off x="2564390" y="5060830"/>
                      <a:ext cx="677536" cy="841597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900"/>
                    </a:p>
                  </p:txBody>
                </p:sp>
              </p:grpSp>
            </p:grpSp>
            <p:grpSp>
              <p:nvGrpSpPr>
                <p:cNvPr id="2147" name="Group 2146"/>
                <p:cNvGrpSpPr/>
                <p:nvPr/>
              </p:nvGrpSpPr>
              <p:grpSpPr>
                <a:xfrm rot="19934164">
                  <a:off x="6695300" y="5393011"/>
                  <a:ext cx="303230" cy="176118"/>
                  <a:chOff x="3840713" y="5162456"/>
                  <a:chExt cx="303230" cy="176118"/>
                </a:xfrm>
              </p:grpSpPr>
              <p:sp>
                <p:nvSpPr>
                  <p:cNvPr id="2157" name="Oval 2156"/>
                  <p:cNvSpPr/>
                  <p:nvPr/>
                </p:nvSpPr>
                <p:spPr>
                  <a:xfrm>
                    <a:off x="3851262" y="5172930"/>
                    <a:ext cx="275236" cy="13984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900"/>
                  </a:p>
                </p:txBody>
              </p:sp>
              <p:grpSp>
                <p:nvGrpSpPr>
                  <p:cNvPr id="2158" name="Group 2157"/>
                  <p:cNvGrpSpPr/>
                  <p:nvPr/>
                </p:nvGrpSpPr>
                <p:grpSpPr>
                  <a:xfrm>
                    <a:off x="3840713" y="5162456"/>
                    <a:ext cx="303230" cy="176118"/>
                    <a:chOff x="2482359" y="5142861"/>
                    <a:chExt cx="841597" cy="737052"/>
                  </a:xfrm>
                </p:grpSpPr>
                <p:grpSp>
                  <p:nvGrpSpPr>
                    <p:cNvPr id="2159" name="Group 2158"/>
                    <p:cNvGrpSpPr/>
                    <p:nvPr/>
                  </p:nvGrpSpPr>
                  <p:grpSpPr>
                    <a:xfrm rot="1843416">
                      <a:off x="2654995" y="5280356"/>
                      <a:ext cx="516971" cy="599557"/>
                      <a:chOff x="2229170" y="569286"/>
                      <a:chExt cx="1041195" cy="1265273"/>
                    </a:xfrm>
                  </p:grpSpPr>
                  <p:sp>
                    <p:nvSpPr>
                      <p:cNvPr id="2161" name="Freeform 5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229170" y="574563"/>
                        <a:ext cx="964428" cy="1259996"/>
                      </a:xfrm>
                      <a:custGeom>
                        <a:avLst/>
                        <a:gdLst>
                          <a:gd name="T0" fmla="*/ 524 w 543"/>
                          <a:gd name="T1" fmla="*/ 81 h 709"/>
                          <a:gd name="T2" fmla="*/ 385 w 543"/>
                          <a:gd name="T3" fmla="*/ 19 h 709"/>
                          <a:gd name="T4" fmla="*/ 174 w 543"/>
                          <a:gd name="T5" fmla="*/ 92 h 709"/>
                          <a:gd name="T6" fmla="*/ 102 w 543"/>
                          <a:gd name="T7" fmla="*/ 225 h 709"/>
                          <a:gd name="T8" fmla="*/ 104 w 543"/>
                          <a:gd name="T9" fmla="*/ 230 h 709"/>
                          <a:gd name="T10" fmla="*/ 50 w 543"/>
                          <a:gd name="T11" fmla="*/ 252 h 709"/>
                          <a:gd name="T12" fmla="*/ 6 w 543"/>
                          <a:gd name="T13" fmla="*/ 324 h 709"/>
                          <a:gd name="T14" fmla="*/ 44 w 543"/>
                          <a:gd name="T15" fmla="*/ 397 h 709"/>
                          <a:gd name="T16" fmla="*/ 72 w 543"/>
                          <a:gd name="T17" fmla="*/ 483 h 709"/>
                          <a:gd name="T18" fmla="*/ 64 w 543"/>
                          <a:gd name="T19" fmla="*/ 582 h 709"/>
                          <a:gd name="T20" fmla="*/ 85 w 543"/>
                          <a:gd name="T21" fmla="*/ 602 h 709"/>
                          <a:gd name="T22" fmla="*/ 106 w 543"/>
                          <a:gd name="T23" fmla="*/ 643 h 709"/>
                          <a:gd name="T24" fmla="*/ 78 w 543"/>
                          <a:gd name="T25" fmla="*/ 678 h 709"/>
                          <a:gd name="T26" fmla="*/ 41 w 543"/>
                          <a:gd name="T27" fmla="*/ 709 h 709"/>
                          <a:gd name="T28" fmla="*/ 77 w 543"/>
                          <a:gd name="T29" fmla="*/ 684 h 709"/>
                          <a:gd name="T30" fmla="*/ 114 w 543"/>
                          <a:gd name="T31" fmla="*/ 642 h 709"/>
                          <a:gd name="T32" fmla="*/ 92 w 543"/>
                          <a:gd name="T33" fmla="*/ 593 h 709"/>
                          <a:gd name="T34" fmla="*/ 73 w 543"/>
                          <a:gd name="T35" fmla="*/ 573 h 709"/>
                          <a:gd name="T36" fmla="*/ 85 w 543"/>
                          <a:gd name="T37" fmla="*/ 486 h 709"/>
                          <a:gd name="T38" fmla="*/ 55 w 543"/>
                          <a:gd name="T39" fmla="*/ 384 h 709"/>
                          <a:gd name="T40" fmla="*/ 23 w 543"/>
                          <a:gd name="T41" fmla="*/ 321 h 709"/>
                          <a:gd name="T42" fmla="*/ 57 w 543"/>
                          <a:gd name="T43" fmla="*/ 267 h 709"/>
                          <a:gd name="T44" fmla="*/ 116 w 543"/>
                          <a:gd name="T45" fmla="*/ 252 h 709"/>
                          <a:gd name="T46" fmla="*/ 241 w 543"/>
                          <a:gd name="T47" fmla="*/ 287 h 709"/>
                          <a:gd name="T48" fmla="*/ 452 w 543"/>
                          <a:gd name="T49" fmla="*/ 214 h 709"/>
                          <a:gd name="T50" fmla="*/ 524 w 543"/>
                          <a:gd name="T51" fmla="*/ 81 h 709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w 543"/>
                          <a:gd name="T79" fmla="*/ 0 h 709"/>
                          <a:gd name="T80" fmla="*/ 543 w 543"/>
                          <a:gd name="T81" fmla="*/ 709 h 709"/>
                        </a:gdLst>
                        <a:ahLst/>
                        <a:cxnLst>
                          <a:cxn ang="T52">
                            <a:pos x="T0" y="T1"/>
                          </a:cxn>
                          <a:cxn ang="T53">
                            <a:pos x="T2" y="T3"/>
                          </a:cxn>
                          <a:cxn ang="T54">
                            <a:pos x="T4" y="T5"/>
                          </a:cxn>
                          <a:cxn ang="T55">
                            <a:pos x="T6" y="T7"/>
                          </a:cxn>
                          <a:cxn ang="T56">
                            <a:pos x="T8" y="T9"/>
                          </a:cxn>
                          <a:cxn ang="T57">
                            <a:pos x="T10" y="T11"/>
                          </a:cxn>
                          <a:cxn ang="T58">
                            <a:pos x="T12" y="T13"/>
                          </a:cxn>
                          <a:cxn ang="T59">
                            <a:pos x="T14" y="T15"/>
                          </a:cxn>
                          <a:cxn ang="T60">
                            <a:pos x="T16" y="T17"/>
                          </a:cxn>
                          <a:cxn ang="T61">
                            <a:pos x="T18" y="T19"/>
                          </a:cxn>
                          <a:cxn ang="T62">
                            <a:pos x="T20" y="T21"/>
                          </a:cxn>
                          <a:cxn ang="T63">
                            <a:pos x="T22" y="T23"/>
                          </a:cxn>
                          <a:cxn ang="T64">
                            <a:pos x="T24" y="T25"/>
                          </a:cxn>
                          <a:cxn ang="T65">
                            <a:pos x="T26" y="T27"/>
                          </a:cxn>
                          <a:cxn ang="T66">
                            <a:pos x="T28" y="T29"/>
                          </a:cxn>
                          <a:cxn ang="T67">
                            <a:pos x="T30" y="T31"/>
                          </a:cxn>
                          <a:cxn ang="T68">
                            <a:pos x="T32" y="T33"/>
                          </a:cxn>
                          <a:cxn ang="T69">
                            <a:pos x="T34" y="T35"/>
                          </a:cxn>
                          <a:cxn ang="T70">
                            <a:pos x="T36" y="T37"/>
                          </a:cxn>
                          <a:cxn ang="T71">
                            <a:pos x="T38" y="T39"/>
                          </a:cxn>
                          <a:cxn ang="T72">
                            <a:pos x="T40" y="T41"/>
                          </a:cxn>
                          <a:cxn ang="T73">
                            <a:pos x="T42" y="T43"/>
                          </a:cxn>
                          <a:cxn ang="T74">
                            <a:pos x="T44" y="T45"/>
                          </a:cxn>
                          <a:cxn ang="T75">
                            <a:pos x="T46" y="T47"/>
                          </a:cxn>
                          <a:cxn ang="T76">
                            <a:pos x="T48" y="T49"/>
                          </a:cxn>
                          <a:cxn ang="T77">
                            <a:pos x="T50" y="T51"/>
                          </a:cxn>
                        </a:cxnLst>
                        <a:rect l="T78" t="T79" r="T80" b="T81"/>
                        <a:pathLst>
                          <a:path w="543" h="709">
                            <a:moveTo>
                              <a:pt x="524" y="81"/>
                            </a:moveTo>
                            <a:cubicBezTo>
                              <a:pt x="506" y="27"/>
                              <a:pt x="444" y="0"/>
                              <a:pt x="385" y="19"/>
                            </a:cubicBezTo>
                            <a:cubicBezTo>
                              <a:pt x="174" y="92"/>
                              <a:pt x="174" y="92"/>
                              <a:pt x="174" y="92"/>
                            </a:cubicBezTo>
                            <a:cubicBezTo>
                              <a:pt x="116" y="112"/>
                              <a:pt x="83" y="172"/>
                              <a:pt x="102" y="225"/>
                            </a:cubicBezTo>
                            <a:cubicBezTo>
                              <a:pt x="102" y="227"/>
                              <a:pt x="103" y="229"/>
                              <a:pt x="104" y="230"/>
                            </a:cubicBezTo>
                            <a:cubicBezTo>
                              <a:pt x="93" y="234"/>
                              <a:pt x="69" y="238"/>
                              <a:pt x="50" y="252"/>
                            </a:cubicBezTo>
                            <a:cubicBezTo>
                              <a:pt x="34" y="264"/>
                              <a:pt x="14" y="285"/>
                              <a:pt x="6" y="324"/>
                            </a:cubicBezTo>
                            <a:cubicBezTo>
                              <a:pt x="0" y="359"/>
                              <a:pt x="22" y="378"/>
                              <a:pt x="44" y="397"/>
                            </a:cubicBezTo>
                            <a:cubicBezTo>
                              <a:pt x="68" y="420"/>
                              <a:pt x="91" y="441"/>
                              <a:pt x="72" y="483"/>
                            </a:cubicBezTo>
                            <a:cubicBezTo>
                              <a:pt x="54" y="519"/>
                              <a:pt x="43" y="552"/>
                              <a:pt x="64" y="582"/>
                            </a:cubicBezTo>
                            <a:cubicBezTo>
                              <a:pt x="67" y="588"/>
                              <a:pt x="79" y="597"/>
                              <a:pt x="85" y="602"/>
                            </a:cubicBezTo>
                            <a:cubicBezTo>
                              <a:pt x="98" y="612"/>
                              <a:pt x="109" y="624"/>
                              <a:pt x="106" y="643"/>
                            </a:cubicBezTo>
                            <a:cubicBezTo>
                              <a:pt x="103" y="657"/>
                              <a:pt x="93" y="668"/>
                              <a:pt x="78" y="678"/>
                            </a:cubicBezTo>
                            <a:cubicBezTo>
                              <a:pt x="65" y="686"/>
                              <a:pt x="51" y="691"/>
                              <a:pt x="41" y="709"/>
                            </a:cubicBezTo>
                            <a:cubicBezTo>
                              <a:pt x="48" y="696"/>
                              <a:pt x="65" y="691"/>
                              <a:pt x="77" y="684"/>
                            </a:cubicBezTo>
                            <a:cubicBezTo>
                              <a:pt x="91" y="674"/>
                              <a:pt x="110" y="665"/>
                              <a:pt x="114" y="642"/>
                            </a:cubicBezTo>
                            <a:cubicBezTo>
                              <a:pt x="120" y="614"/>
                              <a:pt x="105" y="604"/>
                              <a:pt x="92" y="593"/>
                            </a:cubicBezTo>
                            <a:cubicBezTo>
                              <a:pt x="86" y="588"/>
                              <a:pt x="76" y="578"/>
                              <a:pt x="73" y="573"/>
                            </a:cubicBezTo>
                            <a:cubicBezTo>
                              <a:pt x="57" y="547"/>
                              <a:pt x="68" y="522"/>
                              <a:pt x="85" y="486"/>
                            </a:cubicBezTo>
                            <a:cubicBezTo>
                              <a:pt x="110" y="434"/>
                              <a:pt x="80" y="408"/>
                              <a:pt x="55" y="384"/>
                            </a:cubicBezTo>
                            <a:cubicBezTo>
                              <a:pt x="34" y="367"/>
                              <a:pt x="18" y="347"/>
                              <a:pt x="23" y="321"/>
                            </a:cubicBezTo>
                            <a:cubicBezTo>
                              <a:pt x="27" y="296"/>
                              <a:pt x="40" y="279"/>
                              <a:pt x="57" y="267"/>
                            </a:cubicBezTo>
                            <a:cubicBezTo>
                              <a:pt x="73" y="255"/>
                              <a:pt x="104" y="253"/>
                              <a:pt x="116" y="252"/>
                            </a:cubicBezTo>
                            <a:cubicBezTo>
                              <a:pt x="143" y="288"/>
                              <a:pt x="193" y="303"/>
                              <a:pt x="241" y="287"/>
                            </a:cubicBezTo>
                            <a:cubicBezTo>
                              <a:pt x="452" y="214"/>
                              <a:pt x="452" y="214"/>
                              <a:pt x="452" y="214"/>
                            </a:cubicBezTo>
                            <a:cubicBezTo>
                              <a:pt x="510" y="194"/>
                              <a:pt x="543" y="134"/>
                              <a:pt x="524" y="81"/>
                            </a:cubicBezTo>
                            <a:close/>
                          </a:path>
                        </a:pathLst>
                      </a:custGeom>
                      <a:solidFill>
                        <a:srgbClr val="FFF5EE"/>
                      </a:solidFill>
                      <a:ln w="12700">
                        <a:solidFill>
                          <a:schemeClr val="accent3">
                            <a:lumMod val="50000"/>
                          </a:schemeClr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en-US" altLang="en-US" sz="900"/>
                      </a:p>
                    </p:txBody>
                  </p:sp>
                  <p:sp>
                    <p:nvSpPr>
                      <p:cNvPr id="2162" name="Oval 2161"/>
                      <p:cNvSpPr/>
                      <p:nvPr/>
                    </p:nvSpPr>
                    <p:spPr>
                      <a:xfrm rot="21075255">
                        <a:off x="2344920" y="569286"/>
                        <a:ext cx="925445" cy="524066"/>
                      </a:xfrm>
                      <a:prstGeom prst="ellipse">
                        <a:avLst/>
                      </a:prstGeom>
                      <a:solidFill>
                        <a:srgbClr val="92D050"/>
                      </a:solidFill>
                      <a:ln w="12700"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900"/>
                      </a:p>
                    </p:txBody>
                  </p:sp>
                  <p:sp>
                    <p:nvSpPr>
                      <p:cNvPr id="2163" name="Oval 2162"/>
                      <p:cNvSpPr/>
                      <p:nvPr/>
                    </p:nvSpPr>
                    <p:spPr>
                      <a:xfrm rot="4968373">
                        <a:off x="2804734" y="706844"/>
                        <a:ext cx="226356" cy="20549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900"/>
                      </a:p>
                    </p:txBody>
                  </p:sp>
                  <p:sp>
                    <p:nvSpPr>
                      <p:cNvPr id="2164" name="Oval 2163"/>
                      <p:cNvSpPr/>
                      <p:nvPr/>
                    </p:nvSpPr>
                    <p:spPr>
                      <a:xfrm rot="4968373">
                        <a:off x="2587869" y="855886"/>
                        <a:ext cx="113165" cy="103070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900"/>
                      </a:p>
                    </p:txBody>
                  </p:sp>
                </p:grpSp>
                <p:sp>
                  <p:nvSpPr>
                    <p:cNvPr id="2160" name="Oval 2159"/>
                    <p:cNvSpPr/>
                    <p:nvPr/>
                  </p:nvSpPr>
                  <p:spPr>
                    <a:xfrm rot="5687016">
                      <a:off x="2564390" y="5060830"/>
                      <a:ext cx="677536" cy="841597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900"/>
                    </a:p>
                  </p:txBody>
                </p:sp>
              </p:grpSp>
            </p:grpSp>
            <p:grpSp>
              <p:nvGrpSpPr>
                <p:cNvPr id="2148" name="Group 2147"/>
                <p:cNvGrpSpPr/>
                <p:nvPr/>
              </p:nvGrpSpPr>
              <p:grpSpPr>
                <a:xfrm>
                  <a:off x="6940821" y="5517422"/>
                  <a:ext cx="303230" cy="176118"/>
                  <a:chOff x="3840713" y="5162456"/>
                  <a:chExt cx="303230" cy="176118"/>
                </a:xfrm>
              </p:grpSpPr>
              <p:sp>
                <p:nvSpPr>
                  <p:cNvPr id="2149" name="Oval 2148"/>
                  <p:cNvSpPr/>
                  <p:nvPr/>
                </p:nvSpPr>
                <p:spPr>
                  <a:xfrm>
                    <a:off x="3851262" y="5172930"/>
                    <a:ext cx="275236" cy="13984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900"/>
                  </a:p>
                </p:txBody>
              </p:sp>
              <p:grpSp>
                <p:nvGrpSpPr>
                  <p:cNvPr id="2150" name="Group 2149"/>
                  <p:cNvGrpSpPr/>
                  <p:nvPr/>
                </p:nvGrpSpPr>
                <p:grpSpPr>
                  <a:xfrm>
                    <a:off x="3840713" y="5162456"/>
                    <a:ext cx="303230" cy="176118"/>
                    <a:chOff x="2482359" y="5142861"/>
                    <a:chExt cx="841597" cy="737052"/>
                  </a:xfrm>
                </p:grpSpPr>
                <p:grpSp>
                  <p:nvGrpSpPr>
                    <p:cNvPr id="2151" name="Group 2150"/>
                    <p:cNvGrpSpPr/>
                    <p:nvPr/>
                  </p:nvGrpSpPr>
                  <p:grpSpPr>
                    <a:xfrm rot="1843416">
                      <a:off x="2654995" y="5280356"/>
                      <a:ext cx="516971" cy="599557"/>
                      <a:chOff x="2229170" y="569286"/>
                      <a:chExt cx="1041195" cy="1265273"/>
                    </a:xfrm>
                  </p:grpSpPr>
                  <p:sp>
                    <p:nvSpPr>
                      <p:cNvPr id="2153" name="Freeform 5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229170" y="574563"/>
                        <a:ext cx="964428" cy="1259996"/>
                      </a:xfrm>
                      <a:custGeom>
                        <a:avLst/>
                        <a:gdLst>
                          <a:gd name="T0" fmla="*/ 524 w 543"/>
                          <a:gd name="T1" fmla="*/ 81 h 709"/>
                          <a:gd name="T2" fmla="*/ 385 w 543"/>
                          <a:gd name="T3" fmla="*/ 19 h 709"/>
                          <a:gd name="T4" fmla="*/ 174 w 543"/>
                          <a:gd name="T5" fmla="*/ 92 h 709"/>
                          <a:gd name="T6" fmla="*/ 102 w 543"/>
                          <a:gd name="T7" fmla="*/ 225 h 709"/>
                          <a:gd name="T8" fmla="*/ 104 w 543"/>
                          <a:gd name="T9" fmla="*/ 230 h 709"/>
                          <a:gd name="T10" fmla="*/ 50 w 543"/>
                          <a:gd name="T11" fmla="*/ 252 h 709"/>
                          <a:gd name="T12" fmla="*/ 6 w 543"/>
                          <a:gd name="T13" fmla="*/ 324 h 709"/>
                          <a:gd name="T14" fmla="*/ 44 w 543"/>
                          <a:gd name="T15" fmla="*/ 397 h 709"/>
                          <a:gd name="T16" fmla="*/ 72 w 543"/>
                          <a:gd name="T17" fmla="*/ 483 h 709"/>
                          <a:gd name="T18" fmla="*/ 64 w 543"/>
                          <a:gd name="T19" fmla="*/ 582 h 709"/>
                          <a:gd name="T20" fmla="*/ 85 w 543"/>
                          <a:gd name="T21" fmla="*/ 602 h 709"/>
                          <a:gd name="T22" fmla="*/ 106 w 543"/>
                          <a:gd name="T23" fmla="*/ 643 h 709"/>
                          <a:gd name="T24" fmla="*/ 78 w 543"/>
                          <a:gd name="T25" fmla="*/ 678 h 709"/>
                          <a:gd name="T26" fmla="*/ 41 w 543"/>
                          <a:gd name="T27" fmla="*/ 709 h 709"/>
                          <a:gd name="T28" fmla="*/ 77 w 543"/>
                          <a:gd name="T29" fmla="*/ 684 h 709"/>
                          <a:gd name="T30" fmla="*/ 114 w 543"/>
                          <a:gd name="T31" fmla="*/ 642 h 709"/>
                          <a:gd name="T32" fmla="*/ 92 w 543"/>
                          <a:gd name="T33" fmla="*/ 593 h 709"/>
                          <a:gd name="T34" fmla="*/ 73 w 543"/>
                          <a:gd name="T35" fmla="*/ 573 h 709"/>
                          <a:gd name="T36" fmla="*/ 85 w 543"/>
                          <a:gd name="T37" fmla="*/ 486 h 709"/>
                          <a:gd name="T38" fmla="*/ 55 w 543"/>
                          <a:gd name="T39" fmla="*/ 384 h 709"/>
                          <a:gd name="T40" fmla="*/ 23 w 543"/>
                          <a:gd name="T41" fmla="*/ 321 h 709"/>
                          <a:gd name="T42" fmla="*/ 57 w 543"/>
                          <a:gd name="T43" fmla="*/ 267 h 709"/>
                          <a:gd name="T44" fmla="*/ 116 w 543"/>
                          <a:gd name="T45" fmla="*/ 252 h 709"/>
                          <a:gd name="T46" fmla="*/ 241 w 543"/>
                          <a:gd name="T47" fmla="*/ 287 h 709"/>
                          <a:gd name="T48" fmla="*/ 452 w 543"/>
                          <a:gd name="T49" fmla="*/ 214 h 709"/>
                          <a:gd name="T50" fmla="*/ 524 w 543"/>
                          <a:gd name="T51" fmla="*/ 81 h 709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w 543"/>
                          <a:gd name="T79" fmla="*/ 0 h 709"/>
                          <a:gd name="T80" fmla="*/ 543 w 543"/>
                          <a:gd name="T81" fmla="*/ 709 h 709"/>
                        </a:gdLst>
                        <a:ahLst/>
                        <a:cxnLst>
                          <a:cxn ang="T52">
                            <a:pos x="T0" y="T1"/>
                          </a:cxn>
                          <a:cxn ang="T53">
                            <a:pos x="T2" y="T3"/>
                          </a:cxn>
                          <a:cxn ang="T54">
                            <a:pos x="T4" y="T5"/>
                          </a:cxn>
                          <a:cxn ang="T55">
                            <a:pos x="T6" y="T7"/>
                          </a:cxn>
                          <a:cxn ang="T56">
                            <a:pos x="T8" y="T9"/>
                          </a:cxn>
                          <a:cxn ang="T57">
                            <a:pos x="T10" y="T11"/>
                          </a:cxn>
                          <a:cxn ang="T58">
                            <a:pos x="T12" y="T13"/>
                          </a:cxn>
                          <a:cxn ang="T59">
                            <a:pos x="T14" y="T15"/>
                          </a:cxn>
                          <a:cxn ang="T60">
                            <a:pos x="T16" y="T17"/>
                          </a:cxn>
                          <a:cxn ang="T61">
                            <a:pos x="T18" y="T19"/>
                          </a:cxn>
                          <a:cxn ang="T62">
                            <a:pos x="T20" y="T21"/>
                          </a:cxn>
                          <a:cxn ang="T63">
                            <a:pos x="T22" y="T23"/>
                          </a:cxn>
                          <a:cxn ang="T64">
                            <a:pos x="T24" y="T25"/>
                          </a:cxn>
                          <a:cxn ang="T65">
                            <a:pos x="T26" y="T27"/>
                          </a:cxn>
                          <a:cxn ang="T66">
                            <a:pos x="T28" y="T29"/>
                          </a:cxn>
                          <a:cxn ang="T67">
                            <a:pos x="T30" y="T31"/>
                          </a:cxn>
                          <a:cxn ang="T68">
                            <a:pos x="T32" y="T33"/>
                          </a:cxn>
                          <a:cxn ang="T69">
                            <a:pos x="T34" y="T35"/>
                          </a:cxn>
                          <a:cxn ang="T70">
                            <a:pos x="T36" y="T37"/>
                          </a:cxn>
                          <a:cxn ang="T71">
                            <a:pos x="T38" y="T39"/>
                          </a:cxn>
                          <a:cxn ang="T72">
                            <a:pos x="T40" y="T41"/>
                          </a:cxn>
                          <a:cxn ang="T73">
                            <a:pos x="T42" y="T43"/>
                          </a:cxn>
                          <a:cxn ang="T74">
                            <a:pos x="T44" y="T45"/>
                          </a:cxn>
                          <a:cxn ang="T75">
                            <a:pos x="T46" y="T47"/>
                          </a:cxn>
                          <a:cxn ang="T76">
                            <a:pos x="T48" y="T49"/>
                          </a:cxn>
                          <a:cxn ang="T77">
                            <a:pos x="T50" y="T51"/>
                          </a:cxn>
                        </a:cxnLst>
                        <a:rect l="T78" t="T79" r="T80" b="T81"/>
                        <a:pathLst>
                          <a:path w="543" h="709">
                            <a:moveTo>
                              <a:pt x="524" y="81"/>
                            </a:moveTo>
                            <a:cubicBezTo>
                              <a:pt x="506" y="27"/>
                              <a:pt x="444" y="0"/>
                              <a:pt x="385" y="19"/>
                            </a:cubicBezTo>
                            <a:cubicBezTo>
                              <a:pt x="174" y="92"/>
                              <a:pt x="174" y="92"/>
                              <a:pt x="174" y="92"/>
                            </a:cubicBezTo>
                            <a:cubicBezTo>
                              <a:pt x="116" y="112"/>
                              <a:pt x="83" y="172"/>
                              <a:pt x="102" y="225"/>
                            </a:cubicBezTo>
                            <a:cubicBezTo>
                              <a:pt x="102" y="227"/>
                              <a:pt x="103" y="229"/>
                              <a:pt x="104" y="230"/>
                            </a:cubicBezTo>
                            <a:cubicBezTo>
                              <a:pt x="93" y="234"/>
                              <a:pt x="69" y="238"/>
                              <a:pt x="50" y="252"/>
                            </a:cubicBezTo>
                            <a:cubicBezTo>
                              <a:pt x="34" y="264"/>
                              <a:pt x="14" y="285"/>
                              <a:pt x="6" y="324"/>
                            </a:cubicBezTo>
                            <a:cubicBezTo>
                              <a:pt x="0" y="359"/>
                              <a:pt x="22" y="378"/>
                              <a:pt x="44" y="397"/>
                            </a:cubicBezTo>
                            <a:cubicBezTo>
                              <a:pt x="68" y="420"/>
                              <a:pt x="91" y="441"/>
                              <a:pt x="72" y="483"/>
                            </a:cubicBezTo>
                            <a:cubicBezTo>
                              <a:pt x="54" y="519"/>
                              <a:pt x="43" y="552"/>
                              <a:pt x="64" y="582"/>
                            </a:cubicBezTo>
                            <a:cubicBezTo>
                              <a:pt x="67" y="588"/>
                              <a:pt x="79" y="597"/>
                              <a:pt x="85" y="602"/>
                            </a:cubicBezTo>
                            <a:cubicBezTo>
                              <a:pt x="98" y="612"/>
                              <a:pt x="109" y="624"/>
                              <a:pt x="106" y="643"/>
                            </a:cubicBezTo>
                            <a:cubicBezTo>
                              <a:pt x="103" y="657"/>
                              <a:pt x="93" y="668"/>
                              <a:pt x="78" y="678"/>
                            </a:cubicBezTo>
                            <a:cubicBezTo>
                              <a:pt x="65" y="686"/>
                              <a:pt x="51" y="691"/>
                              <a:pt x="41" y="709"/>
                            </a:cubicBezTo>
                            <a:cubicBezTo>
                              <a:pt x="48" y="696"/>
                              <a:pt x="65" y="691"/>
                              <a:pt x="77" y="684"/>
                            </a:cubicBezTo>
                            <a:cubicBezTo>
                              <a:pt x="91" y="674"/>
                              <a:pt x="110" y="665"/>
                              <a:pt x="114" y="642"/>
                            </a:cubicBezTo>
                            <a:cubicBezTo>
                              <a:pt x="120" y="614"/>
                              <a:pt x="105" y="604"/>
                              <a:pt x="92" y="593"/>
                            </a:cubicBezTo>
                            <a:cubicBezTo>
                              <a:pt x="86" y="588"/>
                              <a:pt x="76" y="578"/>
                              <a:pt x="73" y="573"/>
                            </a:cubicBezTo>
                            <a:cubicBezTo>
                              <a:pt x="57" y="547"/>
                              <a:pt x="68" y="522"/>
                              <a:pt x="85" y="486"/>
                            </a:cubicBezTo>
                            <a:cubicBezTo>
                              <a:pt x="110" y="434"/>
                              <a:pt x="80" y="408"/>
                              <a:pt x="55" y="384"/>
                            </a:cubicBezTo>
                            <a:cubicBezTo>
                              <a:pt x="34" y="367"/>
                              <a:pt x="18" y="347"/>
                              <a:pt x="23" y="321"/>
                            </a:cubicBezTo>
                            <a:cubicBezTo>
                              <a:pt x="27" y="296"/>
                              <a:pt x="40" y="279"/>
                              <a:pt x="57" y="267"/>
                            </a:cubicBezTo>
                            <a:cubicBezTo>
                              <a:pt x="73" y="255"/>
                              <a:pt x="104" y="253"/>
                              <a:pt x="116" y="252"/>
                            </a:cubicBezTo>
                            <a:cubicBezTo>
                              <a:pt x="143" y="288"/>
                              <a:pt x="193" y="303"/>
                              <a:pt x="241" y="287"/>
                            </a:cubicBezTo>
                            <a:cubicBezTo>
                              <a:pt x="452" y="214"/>
                              <a:pt x="452" y="214"/>
                              <a:pt x="452" y="214"/>
                            </a:cubicBezTo>
                            <a:cubicBezTo>
                              <a:pt x="510" y="194"/>
                              <a:pt x="543" y="134"/>
                              <a:pt x="524" y="81"/>
                            </a:cubicBezTo>
                            <a:close/>
                          </a:path>
                        </a:pathLst>
                      </a:custGeom>
                      <a:solidFill>
                        <a:srgbClr val="FFF5EE"/>
                      </a:solidFill>
                      <a:ln w="12700">
                        <a:solidFill>
                          <a:schemeClr val="accent3">
                            <a:lumMod val="50000"/>
                          </a:schemeClr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en-US" altLang="en-US" sz="900"/>
                      </a:p>
                    </p:txBody>
                  </p:sp>
                  <p:sp>
                    <p:nvSpPr>
                      <p:cNvPr id="2154" name="Oval 2153"/>
                      <p:cNvSpPr/>
                      <p:nvPr/>
                    </p:nvSpPr>
                    <p:spPr>
                      <a:xfrm rot="21075255">
                        <a:off x="2344920" y="569286"/>
                        <a:ext cx="925445" cy="524066"/>
                      </a:xfrm>
                      <a:prstGeom prst="ellipse">
                        <a:avLst/>
                      </a:prstGeom>
                      <a:solidFill>
                        <a:srgbClr val="92D050"/>
                      </a:solidFill>
                      <a:ln w="12700"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900"/>
                      </a:p>
                    </p:txBody>
                  </p:sp>
                  <p:sp>
                    <p:nvSpPr>
                      <p:cNvPr id="2155" name="Oval 2154"/>
                      <p:cNvSpPr/>
                      <p:nvPr/>
                    </p:nvSpPr>
                    <p:spPr>
                      <a:xfrm rot="4968373">
                        <a:off x="2804734" y="706844"/>
                        <a:ext cx="226356" cy="205493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900"/>
                      </a:p>
                    </p:txBody>
                  </p:sp>
                  <p:sp>
                    <p:nvSpPr>
                      <p:cNvPr id="2156" name="Oval 2155"/>
                      <p:cNvSpPr/>
                      <p:nvPr/>
                    </p:nvSpPr>
                    <p:spPr>
                      <a:xfrm rot="4968373">
                        <a:off x="2587869" y="855886"/>
                        <a:ext cx="113165" cy="103070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900"/>
                      </a:p>
                    </p:txBody>
                  </p:sp>
                </p:grpSp>
                <p:sp>
                  <p:nvSpPr>
                    <p:cNvPr id="2152" name="Oval 2151"/>
                    <p:cNvSpPr/>
                    <p:nvPr/>
                  </p:nvSpPr>
                  <p:spPr>
                    <a:xfrm rot="5687016">
                      <a:off x="2564390" y="5060830"/>
                      <a:ext cx="677536" cy="841597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900"/>
                    </a:p>
                  </p:txBody>
                </p:sp>
              </p:grpSp>
            </p:grpSp>
          </p:grpSp>
        </p:grpSp>
        <p:grpSp>
          <p:nvGrpSpPr>
            <p:cNvPr id="1508" name="Group 1507"/>
            <p:cNvGrpSpPr/>
            <p:nvPr/>
          </p:nvGrpSpPr>
          <p:grpSpPr>
            <a:xfrm>
              <a:off x="9311123" y="197768"/>
              <a:ext cx="9020412" cy="4307468"/>
              <a:chOff x="76283" y="188640"/>
              <a:chExt cx="9020412" cy="4307468"/>
            </a:xfrm>
          </p:grpSpPr>
          <p:sp>
            <p:nvSpPr>
              <p:cNvPr id="1509" name="Rectangle 1508"/>
              <p:cNvSpPr/>
              <p:nvPr/>
            </p:nvSpPr>
            <p:spPr>
              <a:xfrm>
                <a:off x="7627110" y="2094689"/>
                <a:ext cx="1440000" cy="239437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900" dirty="0"/>
              </a:p>
            </p:txBody>
          </p:sp>
          <p:sp>
            <p:nvSpPr>
              <p:cNvPr id="1510" name="Rectangle 1509"/>
              <p:cNvSpPr/>
              <p:nvPr/>
            </p:nvSpPr>
            <p:spPr>
              <a:xfrm>
                <a:off x="4577928" y="2095986"/>
                <a:ext cx="1440000" cy="239437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900" dirty="0"/>
              </a:p>
            </p:txBody>
          </p:sp>
          <p:sp>
            <p:nvSpPr>
              <p:cNvPr id="1511" name="Rectangle 1510"/>
              <p:cNvSpPr/>
              <p:nvPr/>
            </p:nvSpPr>
            <p:spPr>
              <a:xfrm>
                <a:off x="1529632" y="2085989"/>
                <a:ext cx="1440000" cy="239437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900" dirty="0"/>
              </a:p>
            </p:txBody>
          </p:sp>
          <p:sp>
            <p:nvSpPr>
              <p:cNvPr id="1512" name="Text Box 26"/>
              <p:cNvSpPr txBox="1">
                <a:spLocks noChangeAspect="1" noChangeArrowheads="1"/>
              </p:cNvSpPr>
              <p:nvPr/>
            </p:nvSpPr>
            <p:spPr bwMode="auto">
              <a:xfrm>
                <a:off x="100918" y="2076560"/>
                <a:ext cx="2859198" cy="369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Neutrophil (PMN)</a:t>
                </a:r>
              </a:p>
            </p:txBody>
          </p:sp>
          <p:sp>
            <p:nvSpPr>
              <p:cNvPr id="1513" name="Text Box 26"/>
              <p:cNvSpPr txBox="1">
                <a:spLocks noChangeAspect="1" noChangeArrowheads="1"/>
              </p:cNvSpPr>
              <p:nvPr/>
            </p:nvSpPr>
            <p:spPr bwMode="auto">
              <a:xfrm>
                <a:off x="6217148" y="2076560"/>
                <a:ext cx="2847885" cy="369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Monocyte (M</a:t>
                </a:r>
                <a:r>
                  <a:rPr lang="en-US" altLang="en-US" sz="600" b="1" dirty="0">
                    <a:latin typeface="Symbol" panose="05050102010706020507" pitchFamily="18" charset="2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</a:t>
                </a:r>
                <a:r>
                  <a:rPr lang="en-US" altLang="en-US" sz="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</p:txBody>
          </p:sp>
          <p:sp>
            <p:nvSpPr>
              <p:cNvPr id="1514" name="Text Box 26"/>
              <p:cNvSpPr txBox="1">
                <a:spLocks noChangeAspect="1" noChangeArrowheads="1"/>
              </p:cNvSpPr>
              <p:nvPr/>
            </p:nvSpPr>
            <p:spPr bwMode="auto">
              <a:xfrm>
                <a:off x="3177040" y="2076560"/>
                <a:ext cx="2840886" cy="369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 Lymphocyte (B cells)</a:t>
                </a:r>
              </a:p>
            </p:txBody>
          </p:sp>
          <p:pic>
            <p:nvPicPr>
              <p:cNvPr id="1515" name="Picture 3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3591" y="2445404"/>
                <a:ext cx="1048760" cy="108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16" name="Picture 2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08711" y="2468761"/>
                <a:ext cx="1048760" cy="108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17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07851" y="2466164"/>
                <a:ext cx="1048760" cy="108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518" name="Group 1517"/>
              <p:cNvGrpSpPr/>
              <p:nvPr/>
            </p:nvGrpSpPr>
            <p:grpSpPr>
              <a:xfrm>
                <a:off x="3483450" y="3296860"/>
                <a:ext cx="1074856" cy="978846"/>
                <a:chOff x="3540441" y="3428911"/>
                <a:chExt cx="1074856" cy="978846"/>
              </a:xfrm>
            </p:grpSpPr>
            <p:grpSp>
              <p:nvGrpSpPr>
                <p:cNvPr id="2026" name="Group 2025"/>
                <p:cNvGrpSpPr>
                  <a:grpSpLocks noChangeAspect="1"/>
                </p:cNvGrpSpPr>
                <p:nvPr/>
              </p:nvGrpSpPr>
              <p:grpSpPr bwMode="auto">
                <a:xfrm>
                  <a:off x="3682897" y="3428911"/>
                  <a:ext cx="593134" cy="593134"/>
                  <a:chOff x="2688" y="3562"/>
                  <a:chExt cx="374" cy="374"/>
                </a:xfrm>
              </p:grpSpPr>
              <p:sp>
                <p:nvSpPr>
                  <p:cNvPr id="2061" name="Freeform 2060"/>
                  <p:cNvSpPr>
                    <a:spLocks noChangeAspect="1"/>
                  </p:cNvSpPr>
                  <p:nvPr/>
                </p:nvSpPr>
                <p:spPr bwMode="auto">
                  <a:xfrm>
                    <a:off x="2688" y="3562"/>
                    <a:ext cx="374" cy="374"/>
                  </a:xfrm>
                  <a:custGeom>
                    <a:avLst/>
                    <a:gdLst>
                      <a:gd name="T0" fmla="*/ 13 w 187"/>
                      <a:gd name="T1" fmla="*/ 114 h 187"/>
                      <a:gd name="T2" fmla="*/ 55 w 187"/>
                      <a:gd name="T3" fmla="*/ 164 h 187"/>
                      <a:gd name="T4" fmla="*/ 167 w 187"/>
                      <a:gd name="T5" fmla="*/ 123 h 187"/>
                      <a:gd name="T6" fmla="*/ 119 w 187"/>
                      <a:gd name="T7" fmla="*/ 10 h 187"/>
                      <a:gd name="T8" fmla="*/ 37 w 187"/>
                      <a:gd name="T9" fmla="*/ 24 h 187"/>
                      <a:gd name="T10" fmla="*/ 13 w 187"/>
                      <a:gd name="T11" fmla="*/ 114 h 1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87" h="187">
                        <a:moveTo>
                          <a:pt x="13" y="114"/>
                        </a:moveTo>
                        <a:cubicBezTo>
                          <a:pt x="20" y="139"/>
                          <a:pt x="38" y="156"/>
                          <a:pt x="55" y="164"/>
                        </a:cubicBezTo>
                        <a:cubicBezTo>
                          <a:pt x="78" y="175"/>
                          <a:pt x="146" y="187"/>
                          <a:pt x="167" y="123"/>
                        </a:cubicBezTo>
                        <a:cubicBezTo>
                          <a:pt x="187" y="56"/>
                          <a:pt x="143" y="18"/>
                          <a:pt x="119" y="10"/>
                        </a:cubicBezTo>
                        <a:cubicBezTo>
                          <a:pt x="89" y="0"/>
                          <a:pt x="58" y="4"/>
                          <a:pt x="37" y="24"/>
                        </a:cubicBezTo>
                        <a:cubicBezTo>
                          <a:pt x="17" y="42"/>
                          <a:pt x="0" y="68"/>
                          <a:pt x="13" y="114"/>
                        </a:cubicBezTo>
                      </a:path>
                    </a:pathLst>
                  </a:cu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  <p:sp>
                <p:nvSpPr>
                  <p:cNvPr id="2062" name="Freeform 2061"/>
                  <p:cNvSpPr>
                    <a:spLocks noChangeAspect="1"/>
                  </p:cNvSpPr>
                  <p:nvPr/>
                </p:nvSpPr>
                <p:spPr bwMode="auto">
                  <a:xfrm>
                    <a:off x="2736" y="3600"/>
                    <a:ext cx="232" cy="288"/>
                  </a:xfrm>
                  <a:custGeom>
                    <a:avLst/>
                    <a:gdLst>
                      <a:gd name="T0" fmla="*/ 4 w 120"/>
                      <a:gd name="T1" fmla="*/ 54 h 149"/>
                      <a:gd name="T2" fmla="*/ 16 w 120"/>
                      <a:gd name="T3" fmla="*/ 42 h 149"/>
                      <a:gd name="T4" fmla="*/ 34 w 120"/>
                      <a:gd name="T5" fmla="*/ 30 h 149"/>
                      <a:gd name="T6" fmla="*/ 54 w 120"/>
                      <a:gd name="T7" fmla="*/ 26 h 149"/>
                      <a:gd name="T8" fmla="*/ 63 w 120"/>
                      <a:gd name="T9" fmla="*/ 11 h 149"/>
                      <a:gd name="T10" fmla="*/ 83 w 120"/>
                      <a:gd name="T11" fmla="*/ 2 h 149"/>
                      <a:gd name="T12" fmla="*/ 111 w 120"/>
                      <a:gd name="T13" fmla="*/ 9 h 149"/>
                      <a:gd name="T14" fmla="*/ 120 w 120"/>
                      <a:gd name="T15" fmla="*/ 43 h 149"/>
                      <a:gd name="T16" fmla="*/ 106 w 120"/>
                      <a:gd name="T17" fmla="*/ 55 h 149"/>
                      <a:gd name="T18" fmla="*/ 113 w 120"/>
                      <a:gd name="T19" fmla="*/ 76 h 149"/>
                      <a:gd name="T20" fmla="*/ 85 w 120"/>
                      <a:gd name="T21" fmla="*/ 98 h 149"/>
                      <a:gd name="T22" fmla="*/ 89 w 120"/>
                      <a:gd name="T23" fmla="*/ 116 h 149"/>
                      <a:gd name="T24" fmla="*/ 101 w 120"/>
                      <a:gd name="T25" fmla="*/ 123 h 149"/>
                      <a:gd name="T26" fmla="*/ 108 w 120"/>
                      <a:gd name="T27" fmla="*/ 124 h 149"/>
                      <a:gd name="T28" fmla="*/ 115 w 120"/>
                      <a:gd name="T29" fmla="*/ 140 h 149"/>
                      <a:gd name="T30" fmla="*/ 102 w 120"/>
                      <a:gd name="T31" fmla="*/ 142 h 149"/>
                      <a:gd name="T32" fmla="*/ 93 w 120"/>
                      <a:gd name="T33" fmla="*/ 147 h 149"/>
                      <a:gd name="T34" fmla="*/ 82 w 120"/>
                      <a:gd name="T35" fmla="*/ 143 h 149"/>
                      <a:gd name="T36" fmla="*/ 72 w 120"/>
                      <a:gd name="T37" fmla="*/ 120 h 149"/>
                      <a:gd name="T38" fmla="*/ 75 w 120"/>
                      <a:gd name="T39" fmla="*/ 86 h 149"/>
                      <a:gd name="T40" fmla="*/ 106 w 120"/>
                      <a:gd name="T41" fmla="*/ 55 h 149"/>
                      <a:gd name="T42" fmla="*/ 96 w 120"/>
                      <a:gd name="T43" fmla="*/ 42 h 149"/>
                      <a:gd name="T44" fmla="*/ 88 w 120"/>
                      <a:gd name="T45" fmla="*/ 31 h 149"/>
                      <a:gd name="T46" fmla="*/ 74 w 120"/>
                      <a:gd name="T47" fmla="*/ 33 h 149"/>
                      <a:gd name="T48" fmla="*/ 54 w 120"/>
                      <a:gd name="T49" fmla="*/ 27 h 149"/>
                      <a:gd name="T50" fmla="*/ 46 w 120"/>
                      <a:gd name="T51" fmla="*/ 63 h 149"/>
                      <a:gd name="T52" fmla="*/ 32 w 120"/>
                      <a:gd name="T53" fmla="*/ 73 h 149"/>
                      <a:gd name="T54" fmla="*/ 31 w 120"/>
                      <a:gd name="T55" fmla="*/ 97 h 149"/>
                      <a:gd name="T56" fmla="*/ 2 w 120"/>
                      <a:gd name="T57" fmla="*/ 74 h 149"/>
                      <a:gd name="T58" fmla="*/ 4 w 120"/>
                      <a:gd name="T59" fmla="*/ 54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120" h="149">
                        <a:moveTo>
                          <a:pt x="4" y="54"/>
                        </a:moveTo>
                        <a:cubicBezTo>
                          <a:pt x="8" y="46"/>
                          <a:pt x="8" y="55"/>
                          <a:pt x="16" y="42"/>
                        </a:cubicBezTo>
                        <a:cubicBezTo>
                          <a:pt x="22" y="32"/>
                          <a:pt x="27" y="34"/>
                          <a:pt x="34" y="30"/>
                        </a:cubicBezTo>
                        <a:cubicBezTo>
                          <a:pt x="40" y="27"/>
                          <a:pt x="49" y="28"/>
                          <a:pt x="54" y="26"/>
                        </a:cubicBezTo>
                        <a:cubicBezTo>
                          <a:pt x="59" y="24"/>
                          <a:pt x="58" y="14"/>
                          <a:pt x="63" y="11"/>
                        </a:cubicBezTo>
                        <a:cubicBezTo>
                          <a:pt x="68" y="8"/>
                          <a:pt x="75" y="4"/>
                          <a:pt x="83" y="2"/>
                        </a:cubicBezTo>
                        <a:cubicBezTo>
                          <a:pt x="90" y="0"/>
                          <a:pt x="104" y="3"/>
                          <a:pt x="111" y="9"/>
                        </a:cubicBezTo>
                        <a:cubicBezTo>
                          <a:pt x="117" y="15"/>
                          <a:pt x="120" y="36"/>
                          <a:pt x="120" y="43"/>
                        </a:cubicBezTo>
                        <a:cubicBezTo>
                          <a:pt x="119" y="51"/>
                          <a:pt x="108" y="50"/>
                          <a:pt x="106" y="55"/>
                        </a:cubicBezTo>
                        <a:cubicBezTo>
                          <a:pt x="105" y="61"/>
                          <a:pt x="116" y="58"/>
                          <a:pt x="113" y="76"/>
                        </a:cubicBezTo>
                        <a:cubicBezTo>
                          <a:pt x="109" y="95"/>
                          <a:pt x="89" y="92"/>
                          <a:pt x="85" y="98"/>
                        </a:cubicBezTo>
                        <a:cubicBezTo>
                          <a:pt x="81" y="105"/>
                          <a:pt x="86" y="112"/>
                          <a:pt x="89" y="116"/>
                        </a:cubicBezTo>
                        <a:cubicBezTo>
                          <a:pt x="91" y="120"/>
                          <a:pt x="98" y="122"/>
                          <a:pt x="101" y="123"/>
                        </a:cubicBezTo>
                        <a:cubicBezTo>
                          <a:pt x="104" y="124"/>
                          <a:pt x="103" y="122"/>
                          <a:pt x="108" y="124"/>
                        </a:cubicBezTo>
                        <a:cubicBezTo>
                          <a:pt x="113" y="127"/>
                          <a:pt x="116" y="132"/>
                          <a:pt x="115" y="140"/>
                        </a:cubicBezTo>
                        <a:cubicBezTo>
                          <a:pt x="114" y="149"/>
                          <a:pt x="106" y="141"/>
                          <a:pt x="102" y="142"/>
                        </a:cubicBezTo>
                        <a:cubicBezTo>
                          <a:pt x="99" y="144"/>
                          <a:pt x="96" y="147"/>
                          <a:pt x="93" y="147"/>
                        </a:cubicBezTo>
                        <a:cubicBezTo>
                          <a:pt x="90" y="147"/>
                          <a:pt x="86" y="148"/>
                          <a:pt x="82" y="143"/>
                        </a:cubicBezTo>
                        <a:cubicBezTo>
                          <a:pt x="79" y="139"/>
                          <a:pt x="73" y="129"/>
                          <a:pt x="72" y="120"/>
                        </a:cubicBezTo>
                        <a:cubicBezTo>
                          <a:pt x="71" y="110"/>
                          <a:pt x="70" y="97"/>
                          <a:pt x="75" y="86"/>
                        </a:cubicBezTo>
                        <a:cubicBezTo>
                          <a:pt x="81" y="75"/>
                          <a:pt x="104" y="79"/>
                          <a:pt x="106" y="55"/>
                        </a:cubicBezTo>
                        <a:cubicBezTo>
                          <a:pt x="110" y="48"/>
                          <a:pt x="99" y="46"/>
                          <a:pt x="96" y="42"/>
                        </a:cubicBezTo>
                        <a:cubicBezTo>
                          <a:pt x="93" y="38"/>
                          <a:pt x="91" y="32"/>
                          <a:pt x="88" y="31"/>
                        </a:cubicBezTo>
                        <a:cubicBezTo>
                          <a:pt x="84" y="29"/>
                          <a:pt x="80" y="33"/>
                          <a:pt x="74" y="33"/>
                        </a:cubicBezTo>
                        <a:cubicBezTo>
                          <a:pt x="68" y="32"/>
                          <a:pt x="58" y="22"/>
                          <a:pt x="54" y="27"/>
                        </a:cubicBezTo>
                        <a:cubicBezTo>
                          <a:pt x="49" y="32"/>
                          <a:pt x="49" y="55"/>
                          <a:pt x="46" y="63"/>
                        </a:cubicBezTo>
                        <a:cubicBezTo>
                          <a:pt x="42" y="70"/>
                          <a:pt x="35" y="67"/>
                          <a:pt x="32" y="73"/>
                        </a:cubicBezTo>
                        <a:cubicBezTo>
                          <a:pt x="30" y="79"/>
                          <a:pt x="41" y="92"/>
                          <a:pt x="31" y="97"/>
                        </a:cubicBezTo>
                        <a:cubicBezTo>
                          <a:pt x="0" y="111"/>
                          <a:pt x="3" y="69"/>
                          <a:pt x="2" y="74"/>
                        </a:cubicBezTo>
                        <a:cubicBezTo>
                          <a:pt x="2" y="74"/>
                          <a:pt x="2" y="58"/>
                          <a:pt x="4" y="54"/>
                        </a:cubicBezTo>
                      </a:path>
                    </a:pathLst>
                  </a:custGeom>
                  <a:solidFill>
                    <a:srgbClr val="710E9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  <p:sp>
                <p:nvSpPr>
                  <p:cNvPr id="2063" name="Oval 20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43" y="3801"/>
                    <a:ext cx="40" cy="40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064" name="Oval 20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72" y="3799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065" name="Oval 20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91" y="377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066" name="Oval 20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39" y="377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067" name="Oval 20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35" y="377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068" name="Oval 20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7" y="3728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069" name="Oval 20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87" y="377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070" name="Oval 20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04" y="3827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071" name="Oval 20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44" y="3829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072" name="Oval 20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59" y="380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073" name="Oval 20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61" y="3756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074" name="Oval 20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00" y="3734"/>
                    <a:ext cx="40" cy="40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075" name="Oval 20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18" y="3793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076" name="Oval 20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71" y="3759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077" name="Oval 20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66" y="3855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078" name="Oval 20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35" y="383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079" name="Oval 20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14" y="3796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080" name="Oval 20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79" y="3683"/>
                    <a:ext cx="40" cy="40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081" name="Oval 20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43" y="3630"/>
                    <a:ext cx="40" cy="40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082" name="Oval 20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20" y="3655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083" name="Oval 20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39" y="3630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084" name="Oval 20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87" y="3630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085" name="Oval 20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66" y="362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086" name="Oval 20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93" y="3638"/>
                    <a:ext cx="40" cy="40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087" name="Oval 20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96" y="3587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088" name="Oval 20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93" y="3590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089" name="Oval 20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35" y="3630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090" name="Oval 20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20" y="3715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091" name="Oval 20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43" y="3676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092" name="Oval 20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92" y="3685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093" name="Oval 20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92" y="3657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094" name="Oval 20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09" y="3612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095" name="Oval 20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48" y="3590"/>
                    <a:ext cx="40" cy="40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096" name="Oval 20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66" y="3649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097" name="Oval 20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14" y="3711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098" name="Oval 20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83" y="3725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099" name="Oval 20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62" y="3652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100" name="Oval 20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35" y="360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101" name="Oval 21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87" y="3822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102" name="Oval 21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35" y="3822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103" name="Oval 21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93" y="3782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104" name="Oval 21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41" y="3782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105" name="Oval 21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19" y="3860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106" name="Oval 21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57" y="380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107" name="Oval 21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14" y="3841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108" name="Oval 21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46" y="3692"/>
                    <a:ext cx="40" cy="40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109" name="Oval 21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08" y="372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110" name="Oval 21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35" y="3699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111" name="Oval 21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83" y="3699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112" name="Oval 21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41" y="3659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113" name="Oval 21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89" y="3659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114" name="Oval 21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16" y="378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115" name="Oval 21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39" y="3745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116" name="Oval 21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30" y="3763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117" name="Oval 21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62" y="3718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118" name="Oval 21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35" y="3725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119" name="Oval 21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79" y="379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120" name="Freeform 2119"/>
                  <p:cNvSpPr>
                    <a:spLocks noChangeAspect="1"/>
                  </p:cNvSpPr>
                  <p:nvPr/>
                </p:nvSpPr>
                <p:spPr bwMode="auto">
                  <a:xfrm>
                    <a:off x="2703" y="3573"/>
                    <a:ext cx="147" cy="141"/>
                  </a:xfrm>
                  <a:custGeom>
                    <a:avLst/>
                    <a:gdLst>
                      <a:gd name="T0" fmla="*/ 147 w 147"/>
                      <a:gd name="T1" fmla="*/ 12 h 141"/>
                      <a:gd name="T2" fmla="*/ 19 w 147"/>
                      <a:gd name="T3" fmla="*/ 141 h 141"/>
                      <a:gd name="T4" fmla="*/ 147 w 147"/>
                      <a:gd name="T5" fmla="*/ 12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47" h="141">
                        <a:moveTo>
                          <a:pt x="147" y="12"/>
                        </a:moveTo>
                        <a:cubicBezTo>
                          <a:pt x="103" y="0"/>
                          <a:pt x="0" y="63"/>
                          <a:pt x="19" y="141"/>
                        </a:cubicBezTo>
                        <a:cubicBezTo>
                          <a:pt x="21" y="64"/>
                          <a:pt x="97" y="19"/>
                          <a:pt x="147" y="1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</p:grpSp>
            <p:grpSp>
              <p:nvGrpSpPr>
                <p:cNvPr id="2027" name="Group 2"/>
                <p:cNvGrpSpPr>
                  <a:grpSpLocks noChangeAspect="1"/>
                </p:cNvGrpSpPr>
                <p:nvPr/>
              </p:nvGrpSpPr>
              <p:grpSpPr bwMode="auto">
                <a:xfrm>
                  <a:off x="4007802" y="3800263"/>
                  <a:ext cx="607495" cy="607494"/>
                  <a:chOff x="4080" y="3552"/>
                  <a:chExt cx="374" cy="374"/>
                </a:xfrm>
              </p:grpSpPr>
              <p:sp>
                <p:nvSpPr>
                  <p:cNvPr id="2033" name="Freeform 3"/>
                  <p:cNvSpPr>
                    <a:spLocks noChangeAspect="1"/>
                  </p:cNvSpPr>
                  <p:nvPr/>
                </p:nvSpPr>
                <p:spPr bwMode="auto">
                  <a:xfrm>
                    <a:off x="4080" y="3552"/>
                    <a:ext cx="374" cy="374"/>
                  </a:xfrm>
                  <a:custGeom>
                    <a:avLst/>
                    <a:gdLst>
                      <a:gd name="T0" fmla="*/ 13 w 187"/>
                      <a:gd name="T1" fmla="*/ 114 h 187"/>
                      <a:gd name="T2" fmla="*/ 55 w 187"/>
                      <a:gd name="T3" fmla="*/ 164 h 187"/>
                      <a:gd name="T4" fmla="*/ 167 w 187"/>
                      <a:gd name="T5" fmla="*/ 123 h 187"/>
                      <a:gd name="T6" fmla="*/ 119 w 187"/>
                      <a:gd name="T7" fmla="*/ 10 h 187"/>
                      <a:gd name="T8" fmla="*/ 37 w 187"/>
                      <a:gd name="T9" fmla="*/ 24 h 187"/>
                      <a:gd name="T10" fmla="*/ 13 w 187"/>
                      <a:gd name="T11" fmla="*/ 114 h 1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87" h="187">
                        <a:moveTo>
                          <a:pt x="13" y="114"/>
                        </a:moveTo>
                        <a:cubicBezTo>
                          <a:pt x="20" y="139"/>
                          <a:pt x="38" y="156"/>
                          <a:pt x="55" y="164"/>
                        </a:cubicBezTo>
                        <a:cubicBezTo>
                          <a:pt x="78" y="175"/>
                          <a:pt x="146" y="187"/>
                          <a:pt x="167" y="123"/>
                        </a:cubicBezTo>
                        <a:cubicBezTo>
                          <a:pt x="187" y="56"/>
                          <a:pt x="143" y="18"/>
                          <a:pt x="119" y="10"/>
                        </a:cubicBezTo>
                        <a:cubicBezTo>
                          <a:pt x="89" y="0"/>
                          <a:pt x="58" y="4"/>
                          <a:pt x="37" y="24"/>
                        </a:cubicBezTo>
                        <a:cubicBezTo>
                          <a:pt x="17" y="42"/>
                          <a:pt x="0" y="68"/>
                          <a:pt x="13" y="114"/>
                        </a:cubicBezTo>
                      </a:path>
                    </a:pathLst>
                  </a:custGeom>
                  <a:solidFill>
                    <a:srgbClr val="CCC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  <p:sp>
                <p:nvSpPr>
                  <p:cNvPr id="2034" name="Freeform 4"/>
                  <p:cNvSpPr>
                    <a:spLocks noChangeAspect="1"/>
                  </p:cNvSpPr>
                  <p:nvPr/>
                </p:nvSpPr>
                <p:spPr bwMode="auto">
                  <a:xfrm>
                    <a:off x="4081" y="3682"/>
                    <a:ext cx="364" cy="214"/>
                  </a:xfrm>
                  <a:custGeom>
                    <a:avLst/>
                    <a:gdLst>
                      <a:gd name="T0" fmla="*/ 187 w 364"/>
                      <a:gd name="T1" fmla="*/ 210 h 214"/>
                      <a:gd name="T2" fmla="*/ 324 w 364"/>
                      <a:gd name="T3" fmla="*/ 47 h 214"/>
                      <a:gd name="T4" fmla="*/ 177 w 364"/>
                      <a:gd name="T5" fmla="*/ 78 h 214"/>
                      <a:gd name="T6" fmla="*/ 46 w 364"/>
                      <a:gd name="T7" fmla="*/ 48 h 214"/>
                      <a:gd name="T8" fmla="*/ 187 w 364"/>
                      <a:gd name="T9" fmla="*/ 210 h 2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64" h="214">
                        <a:moveTo>
                          <a:pt x="187" y="210"/>
                        </a:moveTo>
                        <a:cubicBezTo>
                          <a:pt x="307" y="206"/>
                          <a:pt x="364" y="91"/>
                          <a:pt x="324" y="47"/>
                        </a:cubicBezTo>
                        <a:cubicBezTo>
                          <a:pt x="283" y="3"/>
                          <a:pt x="256" y="70"/>
                          <a:pt x="177" y="78"/>
                        </a:cubicBezTo>
                        <a:cubicBezTo>
                          <a:pt x="99" y="86"/>
                          <a:pt x="92" y="0"/>
                          <a:pt x="46" y="48"/>
                        </a:cubicBezTo>
                        <a:cubicBezTo>
                          <a:pt x="0" y="96"/>
                          <a:pt x="67" y="214"/>
                          <a:pt x="187" y="210"/>
                        </a:cubicBezTo>
                        <a:close/>
                      </a:path>
                    </a:pathLst>
                  </a:custGeom>
                  <a:solidFill>
                    <a:srgbClr val="A347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  <p:sp>
                <p:nvSpPr>
                  <p:cNvPr id="2035" name="Freeform 5"/>
                  <p:cNvSpPr>
                    <a:spLocks noChangeAspect="1"/>
                  </p:cNvSpPr>
                  <p:nvPr/>
                </p:nvSpPr>
                <p:spPr bwMode="auto">
                  <a:xfrm>
                    <a:off x="4095" y="3563"/>
                    <a:ext cx="147" cy="141"/>
                  </a:xfrm>
                  <a:custGeom>
                    <a:avLst/>
                    <a:gdLst>
                      <a:gd name="T0" fmla="*/ 147 w 147"/>
                      <a:gd name="T1" fmla="*/ 12 h 141"/>
                      <a:gd name="T2" fmla="*/ 19 w 147"/>
                      <a:gd name="T3" fmla="*/ 141 h 141"/>
                      <a:gd name="T4" fmla="*/ 147 w 147"/>
                      <a:gd name="T5" fmla="*/ 12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47" h="141">
                        <a:moveTo>
                          <a:pt x="147" y="12"/>
                        </a:moveTo>
                        <a:cubicBezTo>
                          <a:pt x="103" y="0"/>
                          <a:pt x="0" y="63"/>
                          <a:pt x="19" y="141"/>
                        </a:cubicBezTo>
                        <a:cubicBezTo>
                          <a:pt x="21" y="64"/>
                          <a:pt x="97" y="19"/>
                          <a:pt x="147" y="1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  <p:sp>
                <p:nvSpPr>
                  <p:cNvPr id="2036" name="Oval 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20" y="3792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037" name="Oval 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24" y="3792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038" name="Oval 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72" y="3792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039" name="Oval 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01" y="3721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040" name="Oval 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53" y="3769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041" name="Oval 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05" y="3721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042" name="Oval 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53" y="3721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043" name="Oval 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68" y="3744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044" name="Oval 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72" y="3744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045" name="Oval 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24" y="3696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046" name="Oval 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72" y="3696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047" name="Oval 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97" y="3600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048" name="Oval 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49" y="3648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049" name="Oval 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01" y="3600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050" name="Oval 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49" y="3600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051" name="Oval 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48" y="3676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052" name="Oval 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00" y="3724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053" name="Oval 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24" y="3648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054" name="Oval 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00" y="3676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055" name="Oval 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51" y="3801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056" name="Oval 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50" y="3829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057" name="Oval 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72" y="3840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058" name="Oval 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02" y="3829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059" name="Oval 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20" y="3837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060" name="Oval 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57" y="3648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</p:grpSp>
            <p:grpSp>
              <p:nvGrpSpPr>
                <p:cNvPr id="2028" name="Group 7"/>
                <p:cNvGrpSpPr>
                  <a:grpSpLocks noChangeAspect="1"/>
                </p:cNvGrpSpPr>
                <p:nvPr/>
              </p:nvGrpSpPr>
              <p:grpSpPr bwMode="auto">
                <a:xfrm>
                  <a:off x="3540441" y="3850913"/>
                  <a:ext cx="558439" cy="543161"/>
                  <a:chOff x="4512" y="2592"/>
                  <a:chExt cx="328" cy="320"/>
                </a:xfrm>
              </p:grpSpPr>
              <p:sp>
                <p:nvSpPr>
                  <p:cNvPr id="2029" name="Freeform 8"/>
                  <p:cNvSpPr>
                    <a:spLocks noChangeAspect="1"/>
                  </p:cNvSpPr>
                  <p:nvPr/>
                </p:nvSpPr>
                <p:spPr bwMode="auto">
                  <a:xfrm>
                    <a:off x="4521" y="2592"/>
                    <a:ext cx="319" cy="320"/>
                  </a:xfrm>
                  <a:custGeom>
                    <a:avLst/>
                    <a:gdLst>
                      <a:gd name="T0" fmla="*/ 13 w 187"/>
                      <a:gd name="T1" fmla="*/ 114 h 187"/>
                      <a:gd name="T2" fmla="*/ 55 w 187"/>
                      <a:gd name="T3" fmla="*/ 164 h 187"/>
                      <a:gd name="T4" fmla="*/ 167 w 187"/>
                      <a:gd name="T5" fmla="*/ 123 h 187"/>
                      <a:gd name="T6" fmla="*/ 119 w 187"/>
                      <a:gd name="T7" fmla="*/ 10 h 187"/>
                      <a:gd name="T8" fmla="*/ 37 w 187"/>
                      <a:gd name="T9" fmla="*/ 24 h 187"/>
                      <a:gd name="T10" fmla="*/ 13 w 187"/>
                      <a:gd name="T11" fmla="*/ 114 h 1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87" h="187">
                        <a:moveTo>
                          <a:pt x="13" y="114"/>
                        </a:moveTo>
                        <a:cubicBezTo>
                          <a:pt x="20" y="139"/>
                          <a:pt x="38" y="156"/>
                          <a:pt x="55" y="164"/>
                        </a:cubicBezTo>
                        <a:cubicBezTo>
                          <a:pt x="78" y="175"/>
                          <a:pt x="146" y="187"/>
                          <a:pt x="167" y="123"/>
                        </a:cubicBezTo>
                        <a:cubicBezTo>
                          <a:pt x="187" y="56"/>
                          <a:pt x="143" y="18"/>
                          <a:pt x="119" y="10"/>
                        </a:cubicBezTo>
                        <a:cubicBezTo>
                          <a:pt x="89" y="0"/>
                          <a:pt x="58" y="4"/>
                          <a:pt x="37" y="24"/>
                        </a:cubicBezTo>
                        <a:cubicBezTo>
                          <a:pt x="17" y="42"/>
                          <a:pt x="0" y="68"/>
                          <a:pt x="13" y="114"/>
                        </a:cubicBezTo>
                      </a:path>
                    </a:pathLst>
                  </a:custGeom>
                  <a:solidFill>
                    <a:srgbClr val="CCC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  <p:sp>
                <p:nvSpPr>
                  <p:cNvPr id="2030" name="Freeform 9"/>
                  <p:cNvSpPr>
                    <a:spLocks noChangeAspect="1"/>
                  </p:cNvSpPr>
                  <p:nvPr/>
                </p:nvSpPr>
                <p:spPr bwMode="auto">
                  <a:xfrm>
                    <a:off x="4512" y="2613"/>
                    <a:ext cx="132" cy="181"/>
                  </a:xfrm>
                  <a:custGeom>
                    <a:avLst/>
                    <a:gdLst>
                      <a:gd name="T0" fmla="*/ 731 w 731"/>
                      <a:gd name="T1" fmla="*/ 0 h 1010"/>
                      <a:gd name="T2" fmla="*/ 240 w 731"/>
                      <a:gd name="T3" fmla="*/ 1010 h 1010"/>
                      <a:gd name="T4" fmla="*/ 731 w 731"/>
                      <a:gd name="T5" fmla="*/ 0 h 10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31" h="1010">
                        <a:moveTo>
                          <a:pt x="731" y="0"/>
                        </a:moveTo>
                        <a:cubicBezTo>
                          <a:pt x="299" y="26"/>
                          <a:pt x="0" y="639"/>
                          <a:pt x="240" y="1010"/>
                        </a:cubicBezTo>
                        <a:cubicBezTo>
                          <a:pt x="94" y="584"/>
                          <a:pt x="306" y="134"/>
                          <a:pt x="73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  <p:sp>
                <p:nvSpPr>
                  <p:cNvPr id="2031" name="Freeform 10"/>
                  <p:cNvSpPr>
                    <a:spLocks noChangeAspect="1"/>
                  </p:cNvSpPr>
                  <p:nvPr/>
                </p:nvSpPr>
                <p:spPr bwMode="auto">
                  <a:xfrm rot="14838809">
                    <a:off x="4568" y="2657"/>
                    <a:ext cx="239" cy="220"/>
                  </a:xfrm>
                  <a:custGeom>
                    <a:avLst/>
                    <a:gdLst>
                      <a:gd name="T0" fmla="*/ 33 w 140"/>
                      <a:gd name="T1" fmla="*/ 118 h 128"/>
                      <a:gd name="T2" fmla="*/ 80 w 140"/>
                      <a:gd name="T3" fmla="*/ 122 h 128"/>
                      <a:gd name="T4" fmla="*/ 121 w 140"/>
                      <a:gd name="T5" fmla="*/ 44 h 128"/>
                      <a:gd name="T6" fmla="*/ 39 w 140"/>
                      <a:gd name="T7" fmla="*/ 10 h 128"/>
                      <a:gd name="T8" fmla="*/ 2 w 140"/>
                      <a:gd name="T9" fmla="*/ 59 h 128"/>
                      <a:gd name="T10" fmla="*/ 33 w 140"/>
                      <a:gd name="T11" fmla="*/ 118 h 1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40" h="128">
                        <a:moveTo>
                          <a:pt x="33" y="118"/>
                        </a:moveTo>
                        <a:cubicBezTo>
                          <a:pt x="49" y="128"/>
                          <a:pt x="67" y="127"/>
                          <a:pt x="80" y="122"/>
                        </a:cubicBezTo>
                        <a:cubicBezTo>
                          <a:pt x="98" y="116"/>
                          <a:pt x="140" y="88"/>
                          <a:pt x="121" y="44"/>
                        </a:cubicBezTo>
                        <a:cubicBezTo>
                          <a:pt x="99" y="0"/>
                          <a:pt x="57" y="2"/>
                          <a:pt x="39" y="10"/>
                        </a:cubicBezTo>
                        <a:cubicBezTo>
                          <a:pt x="19" y="20"/>
                          <a:pt x="4" y="38"/>
                          <a:pt x="2" y="59"/>
                        </a:cubicBezTo>
                        <a:cubicBezTo>
                          <a:pt x="0" y="79"/>
                          <a:pt x="3" y="100"/>
                          <a:pt x="33" y="118"/>
                        </a:cubicBezTo>
                      </a:path>
                    </a:pathLst>
                  </a:custGeom>
                  <a:solidFill>
                    <a:srgbClr val="000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  <p:sp>
                <p:nvSpPr>
                  <p:cNvPr id="2032" name="Freeform 11"/>
                  <p:cNvSpPr>
                    <a:spLocks noChangeAspect="1"/>
                  </p:cNvSpPr>
                  <p:nvPr/>
                </p:nvSpPr>
                <p:spPr bwMode="auto">
                  <a:xfrm rot="20945416">
                    <a:off x="4585" y="2719"/>
                    <a:ext cx="73" cy="117"/>
                  </a:xfrm>
                  <a:custGeom>
                    <a:avLst/>
                    <a:gdLst>
                      <a:gd name="T0" fmla="*/ 43 w 43"/>
                      <a:gd name="T1" fmla="*/ 0 h 68"/>
                      <a:gd name="T2" fmla="*/ 18 w 43"/>
                      <a:gd name="T3" fmla="*/ 68 h 68"/>
                      <a:gd name="T4" fmla="*/ 43 w 43"/>
                      <a:gd name="T5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" h="68">
                        <a:moveTo>
                          <a:pt x="43" y="0"/>
                        </a:moveTo>
                        <a:cubicBezTo>
                          <a:pt x="11" y="6"/>
                          <a:pt x="0" y="50"/>
                          <a:pt x="18" y="68"/>
                        </a:cubicBezTo>
                        <a:cubicBezTo>
                          <a:pt x="6" y="38"/>
                          <a:pt x="23" y="11"/>
                          <a:pt x="43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</p:grpSp>
          </p:grpSp>
          <p:grpSp>
            <p:nvGrpSpPr>
              <p:cNvPr id="1519" name="Group 1518"/>
              <p:cNvGrpSpPr/>
              <p:nvPr/>
            </p:nvGrpSpPr>
            <p:grpSpPr>
              <a:xfrm>
                <a:off x="6452950" y="3370804"/>
                <a:ext cx="1168373" cy="978846"/>
                <a:chOff x="6424237" y="3475607"/>
                <a:chExt cx="1168373" cy="978846"/>
              </a:xfrm>
            </p:grpSpPr>
            <p:grpSp>
              <p:nvGrpSpPr>
                <p:cNvPr id="1931" name="Group 1930"/>
                <p:cNvGrpSpPr>
                  <a:grpSpLocks noChangeAspect="1"/>
                </p:cNvGrpSpPr>
                <p:nvPr/>
              </p:nvGrpSpPr>
              <p:grpSpPr bwMode="auto">
                <a:xfrm>
                  <a:off x="6660210" y="3475607"/>
                  <a:ext cx="593134" cy="593134"/>
                  <a:chOff x="2688" y="3562"/>
                  <a:chExt cx="374" cy="374"/>
                </a:xfrm>
              </p:grpSpPr>
              <p:sp>
                <p:nvSpPr>
                  <p:cNvPr id="1966" name="Freeform 1965"/>
                  <p:cNvSpPr>
                    <a:spLocks noChangeAspect="1"/>
                  </p:cNvSpPr>
                  <p:nvPr/>
                </p:nvSpPr>
                <p:spPr bwMode="auto">
                  <a:xfrm>
                    <a:off x="2688" y="3562"/>
                    <a:ext cx="374" cy="374"/>
                  </a:xfrm>
                  <a:custGeom>
                    <a:avLst/>
                    <a:gdLst>
                      <a:gd name="T0" fmla="*/ 13 w 187"/>
                      <a:gd name="T1" fmla="*/ 114 h 187"/>
                      <a:gd name="T2" fmla="*/ 55 w 187"/>
                      <a:gd name="T3" fmla="*/ 164 h 187"/>
                      <a:gd name="T4" fmla="*/ 167 w 187"/>
                      <a:gd name="T5" fmla="*/ 123 h 187"/>
                      <a:gd name="T6" fmla="*/ 119 w 187"/>
                      <a:gd name="T7" fmla="*/ 10 h 187"/>
                      <a:gd name="T8" fmla="*/ 37 w 187"/>
                      <a:gd name="T9" fmla="*/ 24 h 187"/>
                      <a:gd name="T10" fmla="*/ 13 w 187"/>
                      <a:gd name="T11" fmla="*/ 114 h 1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87" h="187">
                        <a:moveTo>
                          <a:pt x="13" y="114"/>
                        </a:moveTo>
                        <a:cubicBezTo>
                          <a:pt x="20" y="139"/>
                          <a:pt x="38" y="156"/>
                          <a:pt x="55" y="164"/>
                        </a:cubicBezTo>
                        <a:cubicBezTo>
                          <a:pt x="78" y="175"/>
                          <a:pt x="146" y="187"/>
                          <a:pt x="167" y="123"/>
                        </a:cubicBezTo>
                        <a:cubicBezTo>
                          <a:pt x="187" y="56"/>
                          <a:pt x="143" y="18"/>
                          <a:pt x="119" y="10"/>
                        </a:cubicBezTo>
                        <a:cubicBezTo>
                          <a:pt x="89" y="0"/>
                          <a:pt x="58" y="4"/>
                          <a:pt x="37" y="24"/>
                        </a:cubicBezTo>
                        <a:cubicBezTo>
                          <a:pt x="17" y="42"/>
                          <a:pt x="0" y="68"/>
                          <a:pt x="13" y="114"/>
                        </a:cubicBezTo>
                      </a:path>
                    </a:pathLst>
                  </a:cu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  <p:sp>
                <p:nvSpPr>
                  <p:cNvPr id="1967" name="Freeform 1966"/>
                  <p:cNvSpPr>
                    <a:spLocks noChangeAspect="1"/>
                  </p:cNvSpPr>
                  <p:nvPr/>
                </p:nvSpPr>
                <p:spPr bwMode="auto">
                  <a:xfrm>
                    <a:off x="2736" y="3600"/>
                    <a:ext cx="232" cy="288"/>
                  </a:xfrm>
                  <a:custGeom>
                    <a:avLst/>
                    <a:gdLst>
                      <a:gd name="T0" fmla="*/ 4 w 120"/>
                      <a:gd name="T1" fmla="*/ 54 h 149"/>
                      <a:gd name="T2" fmla="*/ 16 w 120"/>
                      <a:gd name="T3" fmla="*/ 42 h 149"/>
                      <a:gd name="T4" fmla="*/ 34 w 120"/>
                      <a:gd name="T5" fmla="*/ 30 h 149"/>
                      <a:gd name="T6" fmla="*/ 54 w 120"/>
                      <a:gd name="T7" fmla="*/ 26 h 149"/>
                      <a:gd name="T8" fmla="*/ 63 w 120"/>
                      <a:gd name="T9" fmla="*/ 11 h 149"/>
                      <a:gd name="T10" fmla="*/ 83 w 120"/>
                      <a:gd name="T11" fmla="*/ 2 h 149"/>
                      <a:gd name="T12" fmla="*/ 111 w 120"/>
                      <a:gd name="T13" fmla="*/ 9 h 149"/>
                      <a:gd name="T14" fmla="*/ 120 w 120"/>
                      <a:gd name="T15" fmla="*/ 43 h 149"/>
                      <a:gd name="T16" fmla="*/ 106 w 120"/>
                      <a:gd name="T17" fmla="*/ 55 h 149"/>
                      <a:gd name="T18" fmla="*/ 113 w 120"/>
                      <a:gd name="T19" fmla="*/ 76 h 149"/>
                      <a:gd name="T20" fmla="*/ 85 w 120"/>
                      <a:gd name="T21" fmla="*/ 98 h 149"/>
                      <a:gd name="T22" fmla="*/ 89 w 120"/>
                      <a:gd name="T23" fmla="*/ 116 h 149"/>
                      <a:gd name="T24" fmla="*/ 101 w 120"/>
                      <a:gd name="T25" fmla="*/ 123 h 149"/>
                      <a:gd name="T26" fmla="*/ 108 w 120"/>
                      <a:gd name="T27" fmla="*/ 124 h 149"/>
                      <a:gd name="T28" fmla="*/ 115 w 120"/>
                      <a:gd name="T29" fmla="*/ 140 h 149"/>
                      <a:gd name="T30" fmla="*/ 102 w 120"/>
                      <a:gd name="T31" fmla="*/ 142 h 149"/>
                      <a:gd name="T32" fmla="*/ 93 w 120"/>
                      <a:gd name="T33" fmla="*/ 147 h 149"/>
                      <a:gd name="T34" fmla="*/ 82 w 120"/>
                      <a:gd name="T35" fmla="*/ 143 h 149"/>
                      <a:gd name="T36" fmla="*/ 72 w 120"/>
                      <a:gd name="T37" fmla="*/ 120 h 149"/>
                      <a:gd name="T38" fmla="*/ 75 w 120"/>
                      <a:gd name="T39" fmla="*/ 86 h 149"/>
                      <a:gd name="T40" fmla="*/ 106 w 120"/>
                      <a:gd name="T41" fmla="*/ 55 h 149"/>
                      <a:gd name="T42" fmla="*/ 96 w 120"/>
                      <a:gd name="T43" fmla="*/ 42 h 149"/>
                      <a:gd name="T44" fmla="*/ 88 w 120"/>
                      <a:gd name="T45" fmla="*/ 31 h 149"/>
                      <a:gd name="T46" fmla="*/ 74 w 120"/>
                      <a:gd name="T47" fmla="*/ 33 h 149"/>
                      <a:gd name="T48" fmla="*/ 54 w 120"/>
                      <a:gd name="T49" fmla="*/ 27 h 149"/>
                      <a:gd name="T50" fmla="*/ 46 w 120"/>
                      <a:gd name="T51" fmla="*/ 63 h 149"/>
                      <a:gd name="T52" fmla="*/ 32 w 120"/>
                      <a:gd name="T53" fmla="*/ 73 h 149"/>
                      <a:gd name="T54" fmla="*/ 31 w 120"/>
                      <a:gd name="T55" fmla="*/ 97 h 149"/>
                      <a:gd name="T56" fmla="*/ 2 w 120"/>
                      <a:gd name="T57" fmla="*/ 74 h 149"/>
                      <a:gd name="T58" fmla="*/ 4 w 120"/>
                      <a:gd name="T59" fmla="*/ 54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120" h="149">
                        <a:moveTo>
                          <a:pt x="4" y="54"/>
                        </a:moveTo>
                        <a:cubicBezTo>
                          <a:pt x="8" y="46"/>
                          <a:pt x="8" y="55"/>
                          <a:pt x="16" y="42"/>
                        </a:cubicBezTo>
                        <a:cubicBezTo>
                          <a:pt x="22" y="32"/>
                          <a:pt x="27" y="34"/>
                          <a:pt x="34" y="30"/>
                        </a:cubicBezTo>
                        <a:cubicBezTo>
                          <a:pt x="40" y="27"/>
                          <a:pt x="49" y="28"/>
                          <a:pt x="54" y="26"/>
                        </a:cubicBezTo>
                        <a:cubicBezTo>
                          <a:pt x="59" y="24"/>
                          <a:pt x="58" y="14"/>
                          <a:pt x="63" y="11"/>
                        </a:cubicBezTo>
                        <a:cubicBezTo>
                          <a:pt x="68" y="8"/>
                          <a:pt x="75" y="4"/>
                          <a:pt x="83" y="2"/>
                        </a:cubicBezTo>
                        <a:cubicBezTo>
                          <a:pt x="90" y="0"/>
                          <a:pt x="104" y="3"/>
                          <a:pt x="111" y="9"/>
                        </a:cubicBezTo>
                        <a:cubicBezTo>
                          <a:pt x="117" y="15"/>
                          <a:pt x="120" y="36"/>
                          <a:pt x="120" y="43"/>
                        </a:cubicBezTo>
                        <a:cubicBezTo>
                          <a:pt x="119" y="51"/>
                          <a:pt x="108" y="50"/>
                          <a:pt x="106" y="55"/>
                        </a:cubicBezTo>
                        <a:cubicBezTo>
                          <a:pt x="105" y="61"/>
                          <a:pt x="116" y="58"/>
                          <a:pt x="113" y="76"/>
                        </a:cubicBezTo>
                        <a:cubicBezTo>
                          <a:pt x="109" y="95"/>
                          <a:pt x="89" y="92"/>
                          <a:pt x="85" y="98"/>
                        </a:cubicBezTo>
                        <a:cubicBezTo>
                          <a:pt x="81" y="105"/>
                          <a:pt x="86" y="112"/>
                          <a:pt x="89" y="116"/>
                        </a:cubicBezTo>
                        <a:cubicBezTo>
                          <a:pt x="91" y="120"/>
                          <a:pt x="98" y="122"/>
                          <a:pt x="101" y="123"/>
                        </a:cubicBezTo>
                        <a:cubicBezTo>
                          <a:pt x="104" y="124"/>
                          <a:pt x="103" y="122"/>
                          <a:pt x="108" y="124"/>
                        </a:cubicBezTo>
                        <a:cubicBezTo>
                          <a:pt x="113" y="127"/>
                          <a:pt x="116" y="132"/>
                          <a:pt x="115" y="140"/>
                        </a:cubicBezTo>
                        <a:cubicBezTo>
                          <a:pt x="114" y="149"/>
                          <a:pt x="106" y="141"/>
                          <a:pt x="102" y="142"/>
                        </a:cubicBezTo>
                        <a:cubicBezTo>
                          <a:pt x="99" y="144"/>
                          <a:pt x="96" y="147"/>
                          <a:pt x="93" y="147"/>
                        </a:cubicBezTo>
                        <a:cubicBezTo>
                          <a:pt x="90" y="147"/>
                          <a:pt x="86" y="148"/>
                          <a:pt x="82" y="143"/>
                        </a:cubicBezTo>
                        <a:cubicBezTo>
                          <a:pt x="79" y="139"/>
                          <a:pt x="73" y="129"/>
                          <a:pt x="72" y="120"/>
                        </a:cubicBezTo>
                        <a:cubicBezTo>
                          <a:pt x="71" y="110"/>
                          <a:pt x="70" y="97"/>
                          <a:pt x="75" y="86"/>
                        </a:cubicBezTo>
                        <a:cubicBezTo>
                          <a:pt x="81" y="75"/>
                          <a:pt x="104" y="79"/>
                          <a:pt x="106" y="55"/>
                        </a:cubicBezTo>
                        <a:cubicBezTo>
                          <a:pt x="110" y="48"/>
                          <a:pt x="99" y="46"/>
                          <a:pt x="96" y="42"/>
                        </a:cubicBezTo>
                        <a:cubicBezTo>
                          <a:pt x="93" y="38"/>
                          <a:pt x="91" y="32"/>
                          <a:pt x="88" y="31"/>
                        </a:cubicBezTo>
                        <a:cubicBezTo>
                          <a:pt x="84" y="29"/>
                          <a:pt x="80" y="33"/>
                          <a:pt x="74" y="33"/>
                        </a:cubicBezTo>
                        <a:cubicBezTo>
                          <a:pt x="68" y="32"/>
                          <a:pt x="58" y="22"/>
                          <a:pt x="54" y="27"/>
                        </a:cubicBezTo>
                        <a:cubicBezTo>
                          <a:pt x="49" y="32"/>
                          <a:pt x="49" y="55"/>
                          <a:pt x="46" y="63"/>
                        </a:cubicBezTo>
                        <a:cubicBezTo>
                          <a:pt x="42" y="70"/>
                          <a:pt x="35" y="67"/>
                          <a:pt x="32" y="73"/>
                        </a:cubicBezTo>
                        <a:cubicBezTo>
                          <a:pt x="30" y="79"/>
                          <a:pt x="41" y="92"/>
                          <a:pt x="31" y="97"/>
                        </a:cubicBezTo>
                        <a:cubicBezTo>
                          <a:pt x="0" y="111"/>
                          <a:pt x="3" y="69"/>
                          <a:pt x="2" y="74"/>
                        </a:cubicBezTo>
                        <a:cubicBezTo>
                          <a:pt x="2" y="74"/>
                          <a:pt x="2" y="58"/>
                          <a:pt x="4" y="54"/>
                        </a:cubicBezTo>
                      </a:path>
                    </a:pathLst>
                  </a:custGeom>
                  <a:solidFill>
                    <a:srgbClr val="710E9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  <p:sp>
                <p:nvSpPr>
                  <p:cNvPr id="1968" name="Oval 19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43" y="3801"/>
                    <a:ext cx="40" cy="40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969" name="Oval 19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72" y="3799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970" name="Oval 19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91" y="377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971" name="Oval 19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39" y="377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972" name="Oval 19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35" y="377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973" name="Oval 19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7" y="3728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974" name="Oval 19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87" y="377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975" name="Oval 19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04" y="3827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976" name="Oval 19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44" y="3829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977" name="Oval 19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59" y="380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978" name="Oval 19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61" y="3756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979" name="Oval 19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00" y="3734"/>
                    <a:ext cx="40" cy="40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980" name="Oval 19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18" y="3793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981" name="Oval 19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71" y="3759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982" name="Oval 19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66" y="3855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983" name="Oval 19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35" y="383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984" name="Oval 19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14" y="3796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985" name="Oval 19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79" y="3683"/>
                    <a:ext cx="40" cy="40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986" name="Oval 19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43" y="3630"/>
                    <a:ext cx="40" cy="40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987" name="Oval 19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20" y="3655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988" name="Oval 19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39" y="3630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989" name="Oval 19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87" y="3630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990" name="Oval 19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66" y="362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991" name="Oval 19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93" y="3638"/>
                    <a:ext cx="40" cy="40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992" name="Oval 19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96" y="3587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993" name="Oval 19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93" y="3590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994" name="Oval 19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35" y="3630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995" name="Oval 19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20" y="3715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996" name="Oval 19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43" y="3676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997" name="Oval 19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92" y="3685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998" name="Oval 19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92" y="3657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999" name="Oval 19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09" y="3612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000" name="Oval 19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48" y="3590"/>
                    <a:ext cx="40" cy="40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001" name="Oval 20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66" y="3649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002" name="Oval 20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14" y="3711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003" name="Oval 20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83" y="3725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004" name="Oval 20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62" y="3652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005" name="Oval 20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35" y="360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006" name="Oval 20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87" y="3822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007" name="Oval 20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35" y="3822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008" name="Oval 20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93" y="3782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009" name="Oval 20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41" y="3782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010" name="Oval 20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19" y="3860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011" name="Oval 20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57" y="380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012" name="Oval 20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14" y="3841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013" name="Oval 20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46" y="3692"/>
                    <a:ext cx="40" cy="40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014" name="Oval 20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08" y="372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015" name="Oval 20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35" y="3699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016" name="Oval 20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83" y="3699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017" name="Oval 20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41" y="3659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018" name="Oval 20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89" y="3659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019" name="Oval 20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16" y="378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020" name="Oval 20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39" y="3745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021" name="Oval 20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30" y="3763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022" name="Oval 20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62" y="3718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023" name="Oval 20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35" y="3725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024" name="Oval 20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79" y="379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2025" name="Freeform 2024"/>
                  <p:cNvSpPr>
                    <a:spLocks noChangeAspect="1"/>
                  </p:cNvSpPr>
                  <p:nvPr/>
                </p:nvSpPr>
                <p:spPr bwMode="auto">
                  <a:xfrm>
                    <a:off x="2703" y="3573"/>
                    <a:ext cx="147" cy="141"/>
                  </a:xfrm>
                  <a:custGeom>
                    <a:avLst/>
                    <a:gdLst>
                      <a:gd name="T0" fmla="*/ 147 w 147"/>
                      <a:gd name="T1" fmla="*/ 12 h 141"/>
                      <a:gd name="T2" fmla="*/ 19 w 147"/>
                      <a:gd name="T3" fmla="*/ 141 h 141"/>
                      <a:gd name="T4" fmla="*/ 147 w 147"/>
                      <a:gd name="T5" fmla="*/ 12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47" h="141">
                        <a:moveTo>
                          <a:pt x="147" y="12"/>
                        </a:moveTo>
                        <a:cubicBezTo>
                          <a:pt x="103" y="0"/>
                          <a:pt x="0" y="63"/>
                          <a:pt x="19" y="141"/>
                        </a:cubicBezTo>
                        <a:cubicBezTo>
                          <a:pt x="21" y="64"/>
                          <a:pt x="97" y="19"/>
                          <a:pt x="147" y="1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</p:grpSp>
            <p:grpSp>
              <p:nvGrpSpPr>
                <p:cNvPr id="1932" name="Group 2"/>
                <p:cNvGrpSpPr>
                  <a:grpSpLocks noChangeAspect="1"/>
                </p:cNvGrpSpPr>
                <p:nvPr/>
              </p:nvGrpSpPr>
              <p:grpSpPr bwMode="auto">
                <a:xfrm>
                  <a:off x="6985115" y="3846959"/>
                  <a:ext cx="607495" cy="607494"/>
                  <a:chOff x="4080" y="3552"/>
                  <a:chExt cx="374" cy="374"/>
                </a:xfrm>
              </p:grpSpPr>
              <p:sp>
                <p:nvSpPr>
                  <p:cNvPr id="1938" name="Freeform 3"/>
                  <p:cNvSpPr>
                    <a:spLocks noChangeAspect="1"/>
                  </p:cNvSpPr>
                  <p:nvPr/>
                </p:nvSpPr>
                <p:spPr bwMode="auto">
                  <a:xfrm>
                    <a:off x="4080" y="3552"/>
                    <a:ext cx="374" cy="374"/>
                  </a:xfrm>
                  <a:custGeom>
                    <a:avLst/>
                    <a:gdLst>
                      <a:gd name="T0" fmla="*/ 13 w 187"/>
                      <a:gd name="T1" fmla="*/ 114 h 187"/>
                      <a:gd name="T2" fmla="*/ 55 w 187"/>
                      <a:gd name="T3" fmla="*/ 164 h 187"/>
                      <a:gd name="T4" fmla="*/ 167 w 187"/>
                      <a:gd name="T5" fmla="*/ 123 h 187"/>
                      <a:gd name="T6" fmla="*/ 119 w 187"/>
                      <a:gd name="T7" fmla="*/ 10 h 187"/>
                      <a:gd name="T8" fmla="*/ 37 w 187"/>
                      <a:gd name="T9" fmla="*/ 24 h 187"/>
                      <a:gd name="T10" fmla="*/ 13 w 187"/>
                      <a:gd name="T11" fmla="*/ 114 h 1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87" h="187">
                        <a:moveTo>
                          <a:pt x="13" y="114"/>
                        </a:moveTo>
                        <a:cubicBezTo>
                          <a:pt x="20" y="139"/>
                          <a:pt x="38" y="156"/>
                          <a:pt x="55" y="164"/>
                        </a:cubicBezTo>
                        <a:cubicBezTo>
                          <a:pt x="78" y="175"/>
                          <a:pt x="146" y="187"/>
                          <a:pt x="167" y="123"/>
                        </a:cubicBezTo>
                        <a:cubicBezTo>
                          <a:pt x="187" y="56"/>
                          <a:pt x="143" y="18"/>
                          <a:pt x="119" y="10"/>
                        </a:cubicBezTo>
                        <a:cubicBezTo>
                          <a:pt x="89" y="0"/>
                          <a:pt x="58" y="4"/>
                          <a:pt x="37" y="24"/>
                        </a:cubicBezTo>
                        <a:cubicBezTo>
                          <a:pt x="17" y="42"/>
                          <a:pt x="0" y="68"/>
                          <a:pt x="13" y="114"/>
                        </a:cubicBezTo>
                      </a:path>
                    </a:pathLst>
                  </a:custGeom>
                  <a:solidFill>
                    <a:srgbClr val="CCC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  <p:sp>
                <p:nvSpPr>
                  <p:cNvPr id="1939" name="Freeform 4"/>
                  <p:cNvSpPr>
                    <a:spLocks noChangeAspect="1"/>
                  </p:cNvSpPr>
                  <p:nvPr/>
                </p:nvSpPr>
                <p:spPr bwMode="auto">
                  <a:xfrm>
                    <a:off x="4081" y="3682"/>
                    <a:ext cx="364" cy="214"/>
                  </a:xfrm>
                  <a:custGeom>
                    <a:avLst/>
                    <a:gdLst>
                      <a:gd name="T0" fmla="*/ 187 w 364"/>
                      <a:gd name="T1" fmla="*/ 210 h 214"/>
                      <a:gd name="T2" fmla="*/ 324 w 364"/>
                      <a:gd name="T3" fmla="*/ 47 h 214"/>
                      <a:gd name="T4" fmla="*/ 177 w 364"/>
                      <a:gd name="T5" fmla="*/ 78 h 214"/>
                      <a:gd name="T6" fmla="*/ 46 w 364"/>
                      <a:gd name="T7" fmla="*/ 48 h 214"/>
                      <a:gd name="T8" fmla="*/ 187 w 364"/>
                      <a:gd name="T9" fmla="*/ 210 h 2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64" h="214">
                        <a:moveTo>
                          <a:pt x="187" y="210"/>
                        </a:moveTo>
                        <a:cubicBezTo>
                          <a:pt x="307" y="206"/>
                          <a:pt x="364" y="91"/>
                          <a:pt x="324" y="47"/>
                        </a:cubicBezTo>
                        <a:cubicBezTo>
                          <a:pt x="283" y="3"/>
                          <a:pt x="256" y="70"/>
                          <a:pt x="177" y="78"/>
                        </a:cubicBezTo>
                        <a:cubicBezTo>
                          <a:pt x="99" y="86"/>
                          <a:pt x="92" y="0"/>
                          <a:pt x="46" y="48"/>
                        </a:cubicBezTo>
                        <a:cubicBezTo>
                          <a:pt x="0" y="96"/>
                          <a:pt x="67" y="214"/>
                          <a:pt x="187" y="210"/>
                        </a:cubicBezTo>
                        <a:close/>
                      </a:path>
                    </a:pathLst>
                  </a:custGeom>
                  <a:solidFill>
                    <a:srgbClr val="A347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  <p:sp>
                <p:nvSpPr>
                  <p:cNvPr id="1940" name="Freeform 5"/>
                  <p:cNvSpPr>
                    <a:spLocks noChangeAspect="1"/>
                  </p:cNvSpPr>
                  <p:nvPr/>
                </p:nvSpPr>
                <p:spPr bwMode="auto">
                  <a:xfrm>
                    <a:off x="4095" y="3563"/>
                    <a:ext cx="147" cy="141"/>
                  </a:xfrm>
                  <a:custGeom>
                    <a:avLst/>
                    <a:gdLst>
                      <a:gd name="T0" fmla="*/ 147 w 147"/>
                      <a:gd name="T1" fmla="*/ 12 h 141"/>
                      <a:gd name="T2" fmla="*/ 19 w 147"/>
                      <a:gd name="T3" fmla="*/ 141 h 141"/>
                      <a:gd name="T4" fmla="*/ 147 w 147"/>
                      <a:gd name="T5" fmla="*/ 12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47" h="141">
                        <a:moveTo>
                          <a:pt x="147" y="12"/>
                        </a:moveTo>
                        <a:cubicBezTo>
                          <a:pt x="103" y="0"/>
                          <a:pt x="0" y="63"/>
                          <a:pt x="19" y="141"/>
                        </a:cubicBezTo>
                        <a:cubicBezTo>
                          <a:pt x="21" y="64"/>
                          <a:pt x="97" y="19"/>
                          <a:pt x="147" y="1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  <p:sp>
                <p:nvSpPr>
                  <p:cNvPr id="1941" name="Oval 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20" y="3792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942" name="Oval 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24" y="3792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943" name="Oval 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72" y="3792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944" name="Oval 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01" y="3721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945" name="Oval 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53" y="3769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946" name="Oval 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05" y="3721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947" name="Oval 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53" y="3721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948" name="Oval 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68" y="3744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949" name="Oval 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72" y="3744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950" name="Oval 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24" y="3696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951" name="Oval 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72" y="3696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952" name="Oval 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97" y="3600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953" name="Oval 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49" y="3648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954" name="Oval 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01" y="3600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955" name="Oval 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49" y="3600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956" name="Oval 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48" y="3676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957" name="Oval 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00" y="3724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958" name="Oval 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24" y="3648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959" name="Oval 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00" y="3676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960" name="Oval 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51" y="3801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961" name="Oval 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50" y="3829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962" name="Oval 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72" y="3840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963" name="Oval 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02" y="3829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964" name="Oval 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20" y="3837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965" name="Oval 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57" y="3648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</p:grpSp>
            <p:grpSp>
              <p:nvGrpSpPr>
                <p:cNvPr id="1933" name="Group 7"/>
                <p:cNvGrpSpPr>
                  <a:grpSpLocks noChangeAspect="1"/>
                </p:cNvGrpSpPr>
                <p:nvPr/>
              </p:nvGrpSpPr>
              <p:grpSpPr bwMode="auto">
                <a:xfrm>
                  <a:off x="6424237" y="3898036"/>
                  <a:ext cx="558439" cy="543161"/>
                  <a:chOff x="4512" y="2592"/>
                  <a:chExt cx="328" cy="320"/>
                </a:xfrm>
              </p:grpSpPr>
              <p:sp>
                <p:nvSpPr>
                  <p:cNvPr id="1934" name="Freeform 8"/>
                  <p:cNvSpPr>
                    <a:spLocks noChangeAspect="1"/>
                  </p:cNvSpPr>
                  <p:nvPr/>
                </p:nvSpPr>
                <p:spPr bwMode="auto">
                  <a:xfrm>
                    <a:off x="4521" y="2592"/>
                    <a:ext cx="319" cy="320"/>
                  </a:xfrm>
                  <a:custGeom>
                    <a:avLst/>
                    <a:gdLst>
                      <a:gd name="T0" fmla="*/ 13 w 187"/>
                      <a:gd name="T1" fmla="*/ 114 h 187"/>
                      <a:gd name="T2" fmla="*/ 55 w 187"/>
                      <a:gd name="T3" fmla="*/ 164 h 187"/>
                      <a:gd name="T4" fmla="*/ 167 w 187"/>
                      <a:gd name="T5" fmla="*/ 123 h 187"/>
                      <a:gd name="T6" fmla="*/ 119 w 187"/>
                      <a:gd name="T7" fmla="*/ 10 h 187"/>
                      <a:gd name="T8" fmla="*/ 37 w 187"/>
                      <a:gd name="T9" fmla="*/ 24 h 187"/>
                      <a:gd name="T10" fmla="*/ 13 w 187"/>
                      <a:gd name="T11" fmla="*/ 114 h 1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87" h="187">
                        <a:moveTo>
                          <a:pt x="13" y="114"/>
                        </a:moveTo>
                        <a:cubicBezTo>
                          <a:pt x="20" y="139"/>
                          <a:pt x="38" y="156"/>
                          <a:pt x="55" y="164"/>
                        </a:cubicBezTo>
                        <a:cubicBezTo>
                          <a:pt x="78" y="175"/>
                          <a:pt x="146" y="187"/>
                          <a:pt x="167" y="123"/>
                        </a:cubicBezTo>
                        <a:cubicBezTo>
                          <a:pt x="187" y="56"/>
                          <a:pt x="143" y="18"/>
                          <a:pt x="119" y="10"/>
                        </a:cubicBezTo>
                        <a:cubicBezTo>
                          <a:pt x="89" y="0"/>
                          <a:pt x="58" y="4"/>
                          <a:pt x="37" y="24"/>
                        </a:cubicBezTo>
                        <a:cubicBezTo>
                          <a:pt x="17" y="42"/>
                          <a:pt x="0" y="68"/>
                          <a:pt x="13" y="114"/>
                        </a:cubicBezTo>
                      </a:path>
                    </a:pathLst>
                  </a:custGeom>
                  <a:solidFill>
                    <a:srgbClr val="CCC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  <p:sp>
                <p:nvSpPr>
                  <p:cNvPr id="1935" name="Freeform 9"/>
                  <p:cNvSpPr>
                    <a:spLocks noChangeAspect="1"/>
                  </p:cNvSpPr>
                  <p:nvPr/>
                </p:nvSpPr>
                <p:spPr bwMode="auto">
                  <a:xfrm>
                    <a:off x="4512" y="2613"/>
                    <a:ext cx="132" cy="181"/>
                  </a:xfrm>
                  <a:custGeom>
                    <a:avLst/>
                    <a:gdLst>
                      <a:gd name="T0" fmla="*/ 731 w 731"/>
                      <a:gd name="T1" fmla="*/ 0 h 1010"/>
                      <a:gd name="T2" fmla="*/ 240 w 731"/>
                      <a:gd name="T3" fmla="*/ 1010 h 1010"/>
                      <a:gd name="T4" fmla="*/ 731 w 731"/>
                      <a:gd name="T5" fmla="*/ 0 h 10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31" h="1010">
                        <a:moveTo>
                          <a:pt x="731" y="0"/>
                        </a:moveTo>
                        <a:cubicBezTo>
                          <a:pt x="299" y="26"/>
                          <a:pt x="0" y="639"/>
                          <a:pt x="240" y="1010"/>
                        </a:cubicBezTo>
                        <a:cubicBezTo>
                          <a:pt x="94" y="584"/>
                          <a:pt x="306" y="134"/>
                          <a:pt x="73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  <p:sp>
                <p:nvSpPr>
                  <p:cNvPr id="1936" name="Freeform 10"/>
                  <p:cNvSpPr>
                    <a:spLocks noChangeAspect="1"/>
                  </p:cNvSpPr>
                  <p:nvPr/>
                </p:nvSpPr>
                <p:spPr bwMode="auto">
                  <a:xfrm rot="14838809">
                    <a:off x="4568" y="2657"/>
                    <a:ext cx="239" cy="220"/>
                  </a:xfrm>
                  <a:custGeom>
                    <a:avLst/>
                    <a:gdLst>
                      <a:gd name="T0" fmla="*/ 33 w 140"/>
                      <a:gd name="T1" fmla="*/ 118 h 128"/>
                      <a:gd name="T2" fmla="*/ 80 w 140"/>
                      <a:gd name="T3" fmla="*/ 122 h 128"/>
                      <a:gd name="T4" fmla="*/ 121 w 140"/>
                      <a:gd name="T5" fmla="*/ 44 h 128"/>
                      <a:gd name="T6" fmla="*/ 39 w 140"/>
                      <a:gd name="T7" fmla="*/ 10 h 128"/>
                      <a:gd name="T8" fmla="*/ 2 w 140"/>
                      <a:gd name="T9" fmla="*/ 59 h 128"/>
                      <a:gd name="T10" fmla="*/ 33 w 140"/>
                      <a:gd name="T11" fmla="*/ 118 h 1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40" h="128">
                        <a:moveTo>
                          <a:pt x="33" y="118"/>
                        </a:moveTo>
                        <a:cubicBezTo>
                          <a:pt x="49" y="128"/>
                          <a:pt x="67" y="127"/>
                          <a:pt x="80" y="122"/>
                        </a:cubicBezTo>
                        <a:cubicBezTo>
                          <a:pt x="98" y="116"/>
                          <a:pt x="140" y="88"/>
                          <a:pt x="121" y="44"/>
                        </a:cubicBezTo>
                        <a:cubicBezTo>
                          <a:pt x="99" y="0"/>
                          <a:pt x="57" y="2"/>
                          <a:pt x="39" y="10"/>
                        </a:cubicBezTo>
                        <a:cubicBezTo>
                          <a:pt x="19" y="20"/>
                          <a:pt x="4" y="38"/>
                          <a:pt x="2" y="59"/>
                        </a:cubicBezTo>
                        <a:cubicBezTo>
                          <a:pt x="0" y="79"/>
                          <a:pt x="3" y="100"/>
                          <a:pt x="33" y="118"/>
                        </a:cubicBezTo>
                      </a:path>
                    </a:pathLst>
                  </a:custGeom>
                  <a:solidFill>
                    <a:srgbClr val="000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  <p:sp>
                <p:nvSpPr>
                  <p:cNvPr id="1937" name="Freeform 11"/>
                  <p:cNvSpPr>
                    <a:spLocks noChangeAspect="1"/>
                  </p:cNvSpPr>
                  <p:nvPr/>
                </p:nvSpPr>
                <p:spPr bwMode="auto">
                  <a:xfrm rot="20945416">
                    <a:off x="4585" y="2719"/>
                    <a:ext cx="73" cy="117"/>
                  </a:xfrm>
                  <a:custGeom>
                    <a:avLst/>
                    <a:gdLst>
                      <a:gd name="T0" fmla="*/ 43 w 43"/>
                      <a:gd name="T1" fmla="*/ 0 h 68"/>
                      <a:gd name="T2" fmla="*/ 18 w 43"/>
                      <a:gd name="T3" fmla="*/ 68 h 68"/>
                      <a:gd name="T4" fmla="*/ 43 w 43"/>
                      <a:gd name="T5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" h="68">
                        <a:moveTo>
                          <a:pt x="43" y="0"/>
                        </a:moveTo>
                        <a:cubicBezTo>
                          <a:pt x="11" y="6"/>
                          <a:pt x="0" y="50"/>
                          <a:pt x="18" y="68"/>
                        </a:cubicBezTo>
                        <a:cubicBezTo>
                          <a:pt x="6" y="38"/>
                          <a:pt x="23" y="11"/>
                          <a:pt x="43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</p:grpSp>
          </p:grpSp>
          <p:sp>
            <p:nvSpPr>
              <p:cNvPr id="1520" name="TextBox 1519"/>
              <p:cNvSpPr txBox="1"/>
              <p:nvPr/>
            </p:nvSpPr>
            <p:spPr>
              <a:xfrm>
                <a:off x="100918" y="2877931"/>
                <a:ext cx="949627" cy="369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CD16B -</a:t>
                </a:r>
              </a:p>
            </p:txBody>
          </p:sp>
          <p:grpSp>
            <p:nvGrpSpPr>
              <p:cNvPr id="1521" name="Group 1520"/>
              <p:cNvGrpSpPr/>
              <p:nvPr/>
            </p:nvGrpSpPr>
            <p:grpSpPr>
              <a:xfrm>
                <a:off x="411487" y="3359675"/>
                <a:ext cx="1168373" cy="978846"/>
                <a:chOff x="411520" y="3425696"/>
                <a:chExt cx="1168373" cy="978846"/>
              </a:xfrm>
            </p:grpSpPr>
            <p:grpSp>
              <p:nvGrpSpPr>
                <p:cNvPr id="1836" name="Group 1835"/>
                <p:cNvGrpSpPr>
                  <a:grpSpLocks noChangeAspect="1"/>
                </p:cNvGrpSpPr>
                <p:nvPr/>
              </p:nvGrpSpPr>
              <p:grpSpPr bwMode="auto">
                <a:xfrm>
                  <a:off x="647493" y="3425696"/>
                  <a:ext cx="593134" cy="593134"/>
                  <a:chOff x="2688" y="3562"/>
                  <a:chExt cx="374" cy="374"/>
                </a:xfrm>
              </p:grpSpPr>
              <p:sp>
                <p:nvSpPr>
                  <p:cNvPr id="1871" name="Freeform 1870"/>
                  <p:cNvSpPr>
                    <a:spLocks noChangeAspect="1"/>
                  </p:cNvSpPr>
                  <p:nvPr/>
                </p:nvSpPr>
                <p:spPr bwMode="auto">
                  <a:xfrm>
                    <a:off x="2688" y="3562"/>
                    <a:ext cx="374" cy="374"/>
                  </a:xfrm>
                  <a:custGeom>
                    <a:avLst/>
                    <a:gdLst>
                      <a:gd name="T0" fmla="*/ 13 w 187"/>
                      <a:gd name="T1" fmla="*/ 114 h 187"/>
                      <a:gd name="T2" fmla="*/ 55 w 187"/>
                      <a:gd name="T3" fmla="*/ 164 h 187"/>
                      <a:gd name="T4" fmla="*/ 167 w 187"/>
                      <a:gd name="T5" fmla="*/ 123 h 187"/>
                      <a:gd name="T6" fmla="*/ 119 w 187"/>
                      <a:gd name="T7" fmla="*/ 10 h 187"/>
                      <a:gd name="T8" fmla="*/ 37 w 187"/>
                      <a:gd name="T9" fmla="*/ 24 h 187"/>
                      <a:gd name="T10" fmla="*/ 13 w 187"/>
                      <a:gd name="T11" fmla="*/ 114 h 1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87" h="187">
                        <a:moveTo>
                          <a:pt x="13" y="114"/>
                        </a:moveTo>
                        <a:cubicBezTo>
                          <a:pt x="20" y="139"/>
                          <a:pt x="38" y="156"/>
                          <a:pt x="55" y="164"/>
                        </a:cubicBezTo>
                        <a:cubicBezTo>
                          <a:pt x="78" y="175"/>
                          <a:pt x="146" y="187"/>
                          <a:pt x="167" y="123"/>
                        </a:cubicBezTo>
                        <a:cubicBezTo>
                          <a:pt x="187" y="56"/>
                          <a:pt x="143" y="18"/>
                          <a:pt x="119" y="10"/>
                        </a:cubicBezTo>
                        <a:cubicBezTo>
                          <a:pt x="89" y="0"/>
                          <a:pt x="58" y="4"/>
                          <a:pt x="37" y="24"/>
                        </a:cubicBezTo>
                        <a:cubicBezTo>
                          <a:pt x="17" y="42"/>
                          <a:pt x="0" y="68"/>
                          <a:pt x="13" y="114"/>
                        </a:cubicBezTo>
                      </a:path>
                    </a:pathLst>
                  </a:cu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900" b="1"/>
                  </a:p>
                </p:txBody>
              </p:sp>
              <p:sp>
                <p:nvSpPr>
                  <p:cNvPr id="1872" name="Freeform 1871"/>
                  <p:cNvSpPr>
                    <a:spLocks noChangeAspect="1"/>
                  </p:cNvSpPr>
                  <p:nvPr/>
                </p:nvSpPr>
                <p:spPr bwMode="auto">
                  <a:xfrm>
                    <a:off x="2736" y="3600"/>
                    <a:ext cx="232" cy="288"/>
                  </a:xfrm>
                  <a:custGeom>
                    <a:avLst/>
                    <a:gdLst>
                      <a:gd name="T0" fmla="*/ 4 w 120"/>
                      <a:gd name="T1" fmla="*/ 54 h 149"/>
                      <a:gd name="T2" fmla="*/ 16 w 120"/>
                      <a:gd name="T3" fmla="*/ 42 h 149"/>
                      <a:gd name="T4" fmla="*/ 34 w 120"/>
                      <a:gd name="T5" fmla="*/ 30 h 149"/>
                      <a:gd name="T6" fmla="*/ 54 w 120"/>
                      <a:gd name="T7" fmla="*/ 26 h 149"/>
                      <a:gd name="T8" fmla="*/ 63 w 120"/>
                      <a:gd name="T9" fmla="*/ 11 h 149"/>
                      <a:gd name="T10" fmla="*/ 83 w 120"/>
                      <a:gd name="T11" fmla="*/ 2 h 149"/>
                      <a:gd name="T12" fmla="*/ 111 w 120"/>
                      <a:gd name="T13" fmla="*/ 9 h 149"/>
                      <a:gd name="T14" fmla="*/ 120 w 120"/>
                      <a:gd name="T15" fmla="*/ 43 h 149"/>
                      <a:gd name="T16" fmla="*/ 106 w 120"/>
                      <a:gd name="T17" fmla="*/ 55 h 149"/>
                      <a:gd name="T18" fmla="*/ 113 w 120"/>
                      <a:gd name="T19" fmla="*/ 76 h 149"/>
                      <a:gd name="T20" fmla="*/ 85 w 120"/>
                      <a:gd name="T21" fmla="*/ 98 h 149"/>
                      <a:gd name="T22" fmla="*/ 89 w 120"/>
                      <a:gd name="T23" fmla="*/ 116 h 149"/>
                      <a:gd name="T24" fmla="*/ 101 w 120"/>
                      <a:gd name="T25" fmla="*/ 123 h 149"/>
                      <a:gd name="T26" fmla="*/ 108 w 120"/>
                      <a:gd name="T27" fmla="*/ 124 h 149"/>
                      <a:gd name="T28" fmla="*/ 115 w 120"/>
                      <a:gd name="T29" fmla="*/ 140 h 149"/>
                      <a:gd name="T30" fmla="*/ 102 w 120"/>
                      <a:gd name="T31" fmla="*/ 142 h 149"/>
                      <a:gd name="T32" fmla="*/ 93 w 120"/>
                      <a:gd name="T33" fmla="*/ 147 h 149"/>
                      <a:gd name="T34" fmla="*/ 82 w 120"/>
                      <a:gd name="T35" fmla="*/ 143 h 149"/>
                      <a:gd name="T36" fmla="*/ 72 w 120"/>
                      <a:gd name="T37" fmla="*/ 120 h 149"/>
                      <a:gd name="T38" fmla="*/ 75 w 120"/>
                      <a:gd name="T39" fmla="*/ 86 h 149"/>
                      <a:gd name="T40" fmla="*/ 106 w 120"/>
                      <a:gd name="T41" fmla="*/ 55 h 149"/>
                      <a:gd name="T42" fmla="*/ 96 w 120"/>
                      <a:gd name="T43" fmla="*/ 42 h 149"/>
                      <a:gd name="T44" fmla="*/ 88 w 120"/>
                      <a:gd name="T45" fmla="*/ 31 h 149"/>
                      <a:gd name="T46" fmla="*/ 74 w 120"/>
                      <a:gd name="T47" fmla="*/ 33 h 149"/>
                      <a:gd name="T48" fmla="*/ 54 w 120"/>
                      <a:gd name="T49" fmla="*/ 27 h 149"/>
                      <a:gd name="T50" fmla="*/ 46 w 120"/>
                      <a:gd name="T51" fmla="*/ 63 h 149"/>
                      <a:gd name="T52" fmla="*/ 32 w 120"/>
                      <a:gd name="T53" fmla="*/ 73 h 149"/>
                      <a:gd name="T54" fmla="*/ 31 w 120"/>
                      <a:gd name="T55" fmla="*/ 97 h 149"/>
                      <a:gd name="T56" fmla="*/ 2 w 120"/>
                      <a:gd name="T57" fmla="*/ 74 h 149"/>
                      <a:gd name="T58" fmla="*/ 4 w 120"/>
                      <a:gd name="T59" fmla="*/ 54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120" h="149">
                        <a:moveTo>
                          <a:pt x="4" y="54"/>
                        </a:moveTo>
                        <a:cubicBezTo>
                          <a:pt x="8" y="46"/>
                          <a:pt x="8" y="55"/>
                          <a:pt x="16" y="42"/>
                        </a:cubicBezTo>
                        <a:cubicBezTo>
                          <a:pt x="22" y="32"/>
                          <a:pt x="27" y="34"/>
                          <a:pt x="34" y="30"/>
                        </a:cubicBezTo>
                        <a:cubicBezTo>
                          <a:pt x="40" y="27"/>
                          <a:pt x="49" y="28"/>
                          <a:pt x="54" y="26"/>
                        </a:cubicBezTo>
                        <a:cubicBezTo>
                          <a:pt x="59" y="24"/>
                          <a:pt x="58" y="14"/>
                          <a:pt x="63" y="11"/>
                        </a:cubicBezTo>
                        <a:cubicBezTo>
                          <a:pt x="68" y="8"/>
                          <a:pt x="75" y="4"/>
                          <a:pt x="83" y="2"/>
                        </a:cubicBezTo>
                        <a:cubicBezTo>
                          <a:pt x="90" y="0"/>
                          <a:pt x="104" y="3"/>
                          <a:pt x="111" y="9"/>
                        </a:cubicBezTo>
                        <a:cubicBezTo>
                          <a:pt x="117" y="15"/>
                          <a:pt x="120" y="36"/>
                          <a:pt x="120" y="43"/>
                        </a:cubicBezTo>
                        <a:cubicBezTo>
                          <a:pt x="119" y="51"/>
                          <a:pt x="108" y="50"/>
                          <a:pt x="106" y="55"/>
                        </a:cubicBezTo>
                        <a:cubicBezTo>
                          <a:pt x="105" y="61"/>
                          <a:pt x="116" y="58"/>
                          <a:pt x="113" y="76"/>
                        </a:cubicBezTo>
                        <a:cubicBezTo>
                          <a:pt x="109" y="95"/>
                          <a:pt x="89" y="92"/>
                          <a:pt x="85" y="98"/>
                        </a:cubicBezTo>
                        <a:cubicBezTo>
                          <a:pt x="81" y="105"/>
                          <a:pt x="86" y="112"/>
                          <a:pt x="89" y="116"/>
                        </a:cubicBezTo>
                        <a:cubicBezTo>
                          <a:pt x="91" y="120"/>
                          <a:pt x="98" y="122"/>
                          <a:pt x="101" y="123"/>
                        </a:cubicBezTo>
                        <a:cubicBezTo>
                          <a:pt x="104" y="124"/>
                          <a:pt x="103" y="122"/>
                          <a:pt x="108" y="124"/>
                        </a:cubicBezTo>
                        <a:cubicBezTo>
                          <a:pt x="113" y="127"/>
                          <a:pt x="116" y="132"/>
                          <a:pt x="115" y="140"/>
                        </a:cubicBezTo>
                        <a:cubicBezTo>
                          <a:pt x="114" y="149"/>
                          <a:pt x="106" y="141"/>
                          <a:pt x="102" y="142"/>
                        </a:cubicBezTo>
                        <a:cubicBezTo>
                          <a:pt x="99" y="144"/>
                          <a:pt x="96" y="147"/>
                          <a:pt x="93" y="147"/>
                        </a:cubicBezTo>
                        <a:cubicBezTo>
                          <a:pt x="90" y="147"/>
                          <a:pt x="86" y="148"/>
                          <a:pt x="82" y="143"/>
                        </a:cubicBezTo>
                        <a:cubicBezTo>
                          <a:pt x="79" y="139"/>
                          <a:pt x="73" y="129"/>
                          <a:pt x="72" y="120"/>
                        </a:cubicBezTo>
                        <a:cubicBezTo>
                          <a:pt x="71" y="110"/>
                          <a:pt x="70" y="97"/>
                          <a:pt x="75" y="86"/>
                        </a:cubicBezTo>
                        <a:cubicBezTo>
                          <a:pt x="81" y="75"/>
                          <a:pt x="104" y="79"/>
                          <a:pt x="106" y="55"/>
                        </a:cubicBezTo>
                        <a:cubicBezTo>
                          <a:pt x="110" y="48"/>
                          <a:pt x="99" y="46"/>
                          <a:pt x="96" y="42"/>
                        </a:cubicBezTo>
                        <a:cubicBezTo>
                          <a:pt x="93" y="38"/>
                          <a:pt x="91" y="32"/>
                          <a:pt x="88" y="31"/>
                        </a:cubicBezTo>
                        <a:cubicBezTo>
                          <a:pt x="84" y="29"/>
                          <a:pt x="80" y="33"/>
                          <a:pt x="74" y="33"/>
                        </a:cubicBezTo>
                        <a:cubicBezTo>
                          <a:pt x="68" y="32"/>
                          <a:pt x="58" y="22"/>
                          <a:pt x="54" y="27"/>
                        </a:cubicBezTo>
                        <a:cubicBezTo>
                          <a:pt x="49" y="32"/>
                          <a:pt x="49" y="55"/>
                          <a:pt x="46" y="63"/>
                        </a:cubicBezTo>
                        <a:cubicBezTo>
                          <a:pt x="42" y="70"/>
                          <a:pt x="35" y="67"/>
                          <a:pt x="32" y="73"/>
                        </a:cubicBezTo>
                        <a:cubicBezTo>
                          <a:pt x="30" y="79"/>
                          <a:pt x="41" y="92"/>
                          <a:pt x="31" y="97"/>
                        </a:cubicBezTo>
                        <a:cubicBezTo>
                          <a:pt x="0" y="111"/>
                          <a:pt x="3" y="69"/>
                          <a:pt x="2" y="74"/>
                        </a:cubicBezTo>
                        <a:cubicBezTo>
                          <a:pt x="2" y="74"/>
                          <a:pt x="2" y="58"/>
                          <a:pt x="4" y="54"/>
                        </a:cubicBezTo>
                      </a:path>
                    </a:pathLst>
                  </a:custGeom>
                  <a:solidFill>
                    <a:srgbClr val="710E9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900" b="1"/>
                  </a:p>
                </p:txBody>
              </p:sp>
              <p:sp>
                <p:nvSpPr>
                  <p:cNvPr id="1873" name="Oval 18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43" y="3801"/>
                    <a:ext cx="40" cy="40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 b="1"/>
                  </a:p>
                </p:txBody>
              </p:sp>
              <p:sp>
                <p:nvSpPr>
                  <p:cNvPr id="1874" name="Oval 18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72" y="3799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 b="1"/>
                  </a:p>
                </p:txBody>
              </p:sp>
              <p:sp>
                <p:nvSpPr>
                  <p:cNvPr id="1875" name="Oval 18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91" y="377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 b="1"/>
                  </a:p>
                </p:txBody>
              </p:sp>
              <p:sp>
                <p:nvSpPr>
                  <p:cNvPr id="1876" name="Oval 18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39" y="377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 b="1"/>
                  </a:p>
                </p:txBody>
              </p:sp>
              <p:sp>
                <p:nvSpPr>
                  <p:cNvPr id="1877" name="Oval 18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35" y="377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 b="1"/>
                  </a:p>
                </p:txBody>
              </p:sp>
              <p:sp>
                <p:nvSpPr>
                  <p:cNvPr id="1878" name="Oval 18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7" y="3728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 b="1"/>
                  </a:p>
                </p:txBody>
              </p:sp>
              <p:sp>
                <p:nvSpPr>
                  <p:cNvPr id="1879" name="Oval 18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87" y="377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 b="1"/>
                  </a:p>
                </p:txBody>
              </p:sp>
              <p:sp>
                <p:nvSpPr>
                  <p:cNvPr id="1880" name="Oval 18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04" y="3827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 b="1"/>
                  </a:p>
                </p:txBody>
              </p:sp>
              <p:sp>
                <p:nvSpPr>
                  <p:cNvPr id="1881" name="Oval 18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44" y="3829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 b="1"/>
                  </a:p>
                </p:txBody>
              </p:sp>
              <p:sp>
                <p:nvSpPr>
                  <p:cNvPr id="1882" name="Oval 18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59" y="380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 b="1"/>
                  </a:p>
                </p:txBody>
              </p:sp>
              <p:sp>
                <p:nvSpPr>
                  <p:cNvPr id="1883" name="Oval 18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61" y="3756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 b="1"/>
                  </a:p>
                </p:txBody>
              </p:sp>
              <p:sp>
                <p:nvSpPr>
                  <p:cNvPr id="1884" name="Oval 18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00" y="3734"/>
                    <a:ext cx="40" cy="40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 b="1"/>
                  </a:p>
                </p:txBody>
              </p:sp>
              <p:sp>
                <p:nvSpPr>
                  <p:cNvPr id="1885" name="Oval 18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18" y="3793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 b="1"/>
                  </a:p>
                </p:txBody>
              </p:sp>
              <p:sp>
                <p:nvSpPr>
                  <p:cNvPr id="1886" name="Oval 18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71" y="3759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 b="1"/>
                  </a:p>
                </p:txBody>
              </p:sp>
              <p:sp>
                <p:nvSpPr>
                  <p:cNvPr id="1887" name="Oval 18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66" y="3855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 b="1"/>
                  </a:p>
                </p:txBody>
              </p:sp>
              <p:sp>
                <p:nvSpPr>
                  <p:cNvPr id="1888" name="Oval 18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35" y="383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 b="1"/>
                  </a:p>
                </p:txBody>
              </p:sp>
              <p:sp>
                <p:nvSpPr>
                  <p:cNvPr id="1889" name="Oval 18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14" y="3796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 b="1"/>
                  </a:p>
                </p:txBody>
              </p:sp>
              <p:sp>
                <p:nvSpPr>
                  <p:cNvPr id="1890" name="Oval 18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79" y="3683"/>
                    <a:ext cx="40" cy="40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 b="1"/>
                  </a:p>
                </p:txBody>
              </p:sp>
              <p:sp>
                <p:nvSpPr>
                  <p:cNvPr id="1891" name="Oval 18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43" y="3630"/>
                    <a:ext cx="40" cy="40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 b="1"/>
                  </a:p>
                </p:txBody>
              </p:sp>
              <p:sp>
                <p:nvSpPr>
                  <p:cNvPr id="1892" name="Oval 18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20" y="3655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 b="1"/>
                  </a:p>
                </p:txBody>
              </p:sp>
              <p:sp>
                <p:nvSpPr>
                  <p:cNvPr id="1893" name="Oval 18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39" y="3630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 b="1"/>
                  </a:p>
                </p:txBody>
              </p:sp>
              <p:sp>
                <p:nvSpPr>
                  <p:cNvPr id="1894" name="Oval 18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87" y="3630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 b="1"/>
                  </a:p>
                </p:txBody>
              </p:sp>
              <p:sp>
                <p:nvSpPr>
                  <p:cNvPr id="1895" name="Oval 18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66" y="362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 b="1"/>
                  </a:p>
                </p:txBody>
              </p:sp>
              <p:sp>
                <p:nvSpPr>
                  <p:cNvPr id="1896" name="Oval 18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93" y="3638"/>
                    <a:ext cx="40" cy="40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 b="1"/>
                  </a:p>
                </p:txBody>
              </p:sp>
              <p:sp>
                <p:nvSpPr>
                  <p:cNvPr id="1897" name="Oval 18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96" y="3587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 b="1"/>
                  </a:p>
                </p:txBody>
              </p:sp>
              <p:sp>
                <p:nvSpPr>
                  <p:cNvPr id="1898" name="Oval 18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93" y="3590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 b="1"/>
                  </a:p>
                </p:txBody>
              </p:sp>
              <p:sp>
                <p:nvSpPr>
                  <p:cNvPr id="1899" name="Oval 18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35" y="3630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 b="1"/>
                  </a:p>
                </p:txBody>
              </p:sp>
              <p:sp>
                <p:nvSpPr>
                  <p:cNvPr id="1900" name="Oval 18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20" y="3715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 b="1"/>
                  </a:p>
                </p:txBody>
              </p:sp>
              <p:sp>
                <p:nvSpPr>
                  <p:cNvPr id="1901" name="Oval 19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43" y="3676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 b="1"/>
                  </a:p>
                </p:txBody>
              </p:sp>
              <p:sp>
                <p:nvSpPr>
                  <p:cNvPr id="1902" name="Oval 19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92" y="3685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 b="1"/>
                  </a:p>
                </p:txBody>
              </p:sp>
              <p:sp>
                <p:nvSpPr>
                  <p:cNvPr id="1903" name="Oval 19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92" y="3657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 b="1"/>
                  </a:p>
                </p:txBody>
              </p:sp>
              <p:sp>
                <p:nvSpPr>
                  <p:cNvPr id="1904" name="Oval 19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09" y="3612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 b="1"/>
                  </a:p>
                </p:txBody>
              </p:sp>
              <p:sp>
                <p:nvSpPr>
                  <p:cNvPr id="1905" name="Oval 19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48" y="3590"/>
                    <a:ext cx="40" cy="40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 b="1"/>
                  </a:p>
                </p:txBody>
              </p:sp>
              <p:sp>
                <p:nvSpPr>
                  <p:cNvPr id="1906" name="Oval 19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66" y="3649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 b="1"/>
                  </a:p>
                </p:txBody>
              </p:sp>
              <p:sp>
                <p:nvSpPr>
                  <p:cNvPr id="1907" name="Oval 19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14" y="3711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 b="1"/>
                  </a:p>
                </p:txBody>
              </p:sp>
              <p:sp>
                <p:nvSpPr>
                  <p:cNvPr id="1908" name="Oval 19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83" y="3725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 b="1"/>
                  </a:p>
                </p:txBody>
              </p:sp>
              <p:sp>
                <p:nvSpPr>
                  <p:cNvPr id="1909" name="Oval 19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62" y="3652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 b="1"/>
                  </a:p>
                </p:txBody>
              </p:sp>
              <p:sp>
                <p:nvSpPr>
                  <p:cNvPr id="1910" name="Oval 19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35" y="360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 b="1"/>
                  </a:p>
                </p:txBody>
              </p:sp>
              <p:sp>
                <p:nvSpPr>
                  <p:cNvPr id="1911" name="Oval 19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87" y="3822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 b="1"/>
                  </a:p>
                </p:txBody>
              </p:sp>
              <p:sp>
                <p:nvSpPr>
                  <p:cNvPr id="1912" name="Oval 19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35" y="3822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 b="1"/>
                  </a:p>
                </p:txBody>
              </p:sp>
              <p:sp>
                <p:nvSpPr>
                  <p:cNvPr id="1913" name="Oval 19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93" y="3782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 b="1"/>
                  </a:p>
                </p:txBody>
              </p:sp>
              <p:sp>
                <p:nvSpPr>
                  <p:cNvPr id="1914" name="Oval 19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41" y="3782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 b="1"/>
                  </a:p>
                </p:txBody>
              </p:sp>
              <p:sp>
                <p:nvSpPr>
                  <p:cNvPr id="1915" name="Oval 19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19" y="3860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 b="1"/>
                  </a:p>
                </p:txBody>
              </p:sp>
              <p:sp>
                <p:nvSpPr>
                  <p:cNvPr id="1916" name="Oval 19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57" y="380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 b="1"/>
                  </a:p>
                </p:txBody>
              </p:sp>
              <p:sp>
                <p:nvSpPr>
                  <p:cNvPr id="1917" name="Oval 19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14" y="3841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 b="1"/>
                  </a:p>
                </p:txBody>
              </p:sp>
              <p:sp>
                <p:nvSpPr>
                  <p:cNvPr id="1918" name="Oval 19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46" y="3692"/>
                    <a:ext cx="40" cy="40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 b="1"/>
                  </a:p>
                </p:txBody>
              </p:sp>
              <p:sp>
                <p:nvSpPr>
                  <p:cNvPr id="1919" name="Oval 19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08" y="372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 b="1"/>
                  </a:p>
                </p:txBody>
              </p:sp>
              <p:sp>
                <p:nvSpPr>
                  <p:cNvPr id="1920" name="Oval 19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35" y="3699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 b="1"/>
                  </a:p>
                </p:txBody>
              </p:sp>
              <p:sp>
                <p:nvSpPr>
                  <p:cNvPr id="1921" name="Oval 19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83" y="3699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 b="1"/>
                  </a:p>
                </p:txBody>
              </p:sp>
              <p:sp>
                <p:nvSpPr>
                  <p:cNvPr id="1922" name="Oval 19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41" y="3659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 b="1"/>
                  </a:p>
                </p:txBody>
              </p:sp>
              <p:sp>
                <p:nvSpPr>
                  <p:cNvPr id="1923" name="Oval 19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89" y="3659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 b="1"/>
                  </a:p>
                </p:txBody>
              </p:sp>
              <p:sp>
                <p:nvSpPr>
                  <p:cNvPr id="1924" name="Oval 19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16" y="378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 b="1"/>
                  </a:p>
                </p:txBody>
              </p:sp>
              <p:sp>
                <p:nvSpPr>
                  <p:cNvPr id="1925" name="Oval 19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39" y="3745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 b="1"/>
                  </a:p>
                </p:txBody>
              </p:sp>
              <p:sp>
                <p:nvSpPr>
                  <p:cNvPr id="1926" name="Oval 19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30" y="3763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 b="1"/>
                  </a:p>
                </p:txBody>
              </p:sp>
              <p:sp>
                <p:nvSpPr>
                  <p:cNvPr id="1927" name="Oval 19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62" y="3718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 b="1"/>
                  </a:p>
                </p:txBody>
              </p:sp>
              <p:sp>
                <p:nvSpPr>
                  <p:cNvPr id="1928" name="Oval 19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35" y="3725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 b="1"/>
                  </a:p>
                </p:txBody>
              </p:sp>
              <p:sp>
                <p:nvSpPr>
                  <p:cNvPr id="1929" name="Oval 19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79" y="379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 b="1"/>
                  </a:p>
                </p:txBody>
              </p:sp>
              <p:sp>
                <p:nvSpPr>
                  <p:cNvPr id="1930" name="Freeform 1929"/>
                  <p:cNvSpPr>
                    <a:spLocks noChangeAspect="1"/>
                  </p:cNvSpPr>
                  <p:nvPr/>
                </p:nvSpPr>
                <p:spPr bwMode="auto">
                  <a:xfrm>
                    <a:off x="2703" y="3573"/>
                    <a:ext cx="147" cy="141"/>
                  </a:xfrm>
                  <a:custGeom>
                    <a:avLst/>
                    <a:gdLst>
                      <a:gd name="T0" fmla="*/ 147 w 147"/>
                      <a:gd name="T1" fmla="*/ 12 h 141"/>
                      <a:gd name="T2" fmla="*/ 19 w 147"/>
                      <a:gd name="T3" fmla="*/ 141 h 141"/>
                      <a:gd name="T4" fmla="*/ 147 w 147"/>
                      <a:gd name="T5" fmla="*/ 12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47" h="141">
                        <a:moveTo>
                          <a:pt x="147" y="12"/>
                        </a:moveTo>
                        <a:cubicBezTo>
                          <a:pt x="103" y="0"/>
                          <a:pt x="0" y="63"/>
                          <a:pt x="19" y="141"/>
                        </a:cubicBezTo>
                        <a:cubicBezTo>
                          <a:pt x="21" y="64"/>
                          <a:pt x="97" y="19"/>
                          <a:pt x="147" y="1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900" b="1"/>
                  </a:p>
                </p:txBody>
              </p:sp>
            </p:grpSp>
            <p:grpSp>
              <p:nvGrpSpPr>
                <p:cNvPr id="1837" name="Group 2"/>
                <p:cNvGrpSpPr>
                  <a:grpSpLocks noChangeAspect="1"/>
                </p:cNvGrpSpPr>
                <p:nvPr/>
              </p:nvGrpSpPr>
              <p:grpSpPr bwMode="auto">
                <a:xfrm>
                  <a:off x="972398" y="3797048"/>
                  <a:ext cx="607495" cy="607494"/>
                  <a:chOff x="4080" y="3552"/>
                  <a:chExt cx="374" cy="374"/>
                </a:xfrm>
              </p:grpSpPr>
              <p:sp>
                <p:nvSpPr>
                  <p:cNvPr id="1843" name="Freeform 3"/>
                  <p:cNvSpPr>
                    <a:spLocks noChangeAspect="1"/>
                  </p:cNvSpPr>
                  <p:nvPr/>
                </p:nvSpPr>
                <p:spPr bwMode="auto">
                  <a:xfrm>
                    <a:off x="4080" y="3552"/>
                    <a:ext cx="374" cy="374"/>
                  </a:xfrm>
                  <a:custGeom>
                    <a:avLst/>
                    <a:gdLst>
                      <a:gd name="T0" fmla="*/ 13 w 187"/>
                      <a:gd name="T1" fmla="*/ 114 h 187"/>
                      <a:gd name="T2" fmla="*/ 55 w 187"/>
                      <a:gd name="T3" fmla="*/ 164 h 187"/>
                      <a:gd name="T4" fmla="*/ 167 w 187"/>
                      <a:gd name="T5" fmla="*/ 123 h 187"/>
                      <a:gd name="T6" fmla="*/ 119 w 187"/>
                      <a:gd name="T7" fmla="*/ 10 h 187"/>
                      <a:gd name="T8" fmla="*/ 37 w 187"/>
                      <a:gd name="T9" fmla="*/ 24 h 187"/>
                      <a:gd name="T10" fmla="*/ 13 w 187"/>
                      <a:gd name="T11" fmla="*/ 114 h 1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87" h="187">
                        <a:moveTo>
                          <a:pt x="13" y="114"/>
                        </a:moveTo>
                        <a:cubicBezTo>
                          <a:pt x="20" y="139"/>
                          <a:pt x="38" y="156"/>
                          <a:pt x="55" y="164"/>
                        </a:cubicBezTo>
                        <a:cubicBezTo>
                          <a:pt x="78" y="175"/>
                          <a:pt x="146" y="187"/>
                          <a:pt x="167" y="123"/>
                        </a:cubicBezTo>
                        <a:cubicBezTo>
                          <a:pt x="187" y="56"/>
                          <a:pt x="143" y="18"/>
                          <a:pt x="119" y="10"/>
                        </a:cubicBezTo>
                        <a:cubicBezTo>
                          <a:pt x="89" y="0"/>
                          <a:pt x="58" y="4"/>
                          <a:pt x="37" y="24"/>
                        </a:cubicBezTo>
                        <a:cubicBezTo>
                          <a:pt x="17" y="42"/>
                          <a:pt x="0" y="68"/>
                          <a:pt x="13" y="114"/>
                        </a:cubicBezTo>
                      </a:path>
                    </a:pathLst>
                  </a:custGeom>
                  <a:solidFill>
                    <a:srgbClr val="CCC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900" b="1"/>
                  </a:p>
                </p:txBody>
              </p:sp>
              <p:sp>
                <p:nvSpPr>
                  <p:cNvPr id="1844" name="Freeform 4"/>
                  <p:cNvSpPr>
                    <a:spLocks noChangeAspect="1"/>
                  </p:cNvSpPr>
                  <p:nvPr/>
                </p:nvSpPr>
                <p:spPr bwMode="auto">
                  <a:xfrm>
                    <a:off x="4081" y="3682"/>
                    <a:ext cx="364" cy="214"/>
                  </a:xfrm>
                  <a:custGeom>
                    <a:avLst/>
                    <a:gdLst>
                      <a:gd name="T0" fmla="*/ 187 w 364"/>
                      <a:gd name="T1" fmla="*/ 210 h 214"/>
                      <a:gd name="T2" fmla="*/ 324 w 364"/>
                      <a:gd name="T3" fmla="*/ 47 h 214"/>
                      <a:gd name="T4" fmla="*/ 177 w 364"/>
                      <a:gd name="T5" fmla="*/ 78 h 214"/>
                      <a:gd name="T6" fmla="*/ 46 w 364"/>
                      <a:gd name="T7" fmla="*/ 48 h 214"/>
                      <a:gd name="T8" fmla="*/ 187 w 364"/>
                      <a:gd name="T9" fmla="*/ 210 h 2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64" h="214">
                        <a:moveTo>
                          <a:pt x="187" y="210"/>
                        </a:moveTo>
                        <a:cubicBezTo>
                          <a:pt x="307" y="206"/>
                          <a:pt x="364" y="91"/>
                          <a:pt x="324" y="47"/>
                        </a:cubicBezTo>
                        <a:cubicBezTo>
                          <a:pt x="283" y="3"/>
                          <a:pt x="256" y="70"/>
                          <a:pt x="177" y="78"/>
                        </a:cubicBezTo>
                        <a:cubicBezTo>
                          <a:pt x="99" y="86"/>
                          <a:pt x="92" y="0"/>
                          <a:pt x="46" y="48"/>
                        </a:cubicBezTo>
                        <a:cubicBezTo>
                          <a:pt x="0" y="96"/>
                          <a:pt x="67" y="214"/>
                          <a:pt x="187" y="210"/>
                        </a:cubicBezTo>
                        <a:close/>
                      </a:path>
                    </a:pathLst>
                  </a:custGeom>
                  <a:solidFill>
                    <a:srgbClr val="A347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900" b="1"/>
                  </a:p>
                </p:txBody>
              </p:sp>
              <p:sp>
                <p:nvSpPr>
                  <p:cNvPr id="1845" name="Freeform 5"/>
                  <p:cNvSpPr>
                    <a:spLocks noChangeAspect="1"/>
                  </p:cNvSpPr>
                  <p:nvPr/>
                </p:nvSpPr>
                <p:spPr bwMode="auto">
                  <a:xfrm>
                    <a:off x="4095" y="3563"/>
                    <a:ext cx="147" cy="141"/>
                  </a:xfrm>
                  <a:custGeom>
                    <a:avLst/>
                    <a:gdLst>
                      <a:gd name="T0" fmla="*/ 147 w 147"/>
                      <a:gd name="T1" fmla="*/ 12 h 141"/>
                      <a:gd name="T2" fmla="*/ 19 w 147"/>
                      <a:gd name="T3" fmla="*/ 141 h 141"/>
                      <a:gd name="T4" fmla="*/ 147 w 147"/>
                      <a:gd name="T5" fmla="*/ 12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47" h="141">
                        <a:moveTo>
                          <a:pt x="147" y="12"/>
                        </a:moveTo>
                        <a:cubicBezTo>
                          <a:pt x="103" y="0"/>
                          <a:pt x="0" y="63"/>
                          <a:pt x="19" y="141"/>
                        </a:cubicBezTo>
                        <a:cubicBezTo>
                          <a:pt x="21" y="64"/>
                          <a:pt x="97" y="19"/>
                          <a:pt x="147" y="1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900" b="1"/>
                  </a:p>
                </p:txBody>
              </p:sp>
              <p:sp>
                <p:nvSpPr>
                  <p:cNvPr id="1846" name="Oval 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20" y="3792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 b="1"/>
                  </a:p>
                </p:txBody>
              </p:sp>
              <p:sp>
                <p:nvSpPr>
                  <p:cNvPr id="1847" name="Oval 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24" y="3792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 b="1"/>
                  </a:p>
                </p:txBody>
              </p:sp>
              <p:sp>
                <p:nvSpPr>
                  <p:cNvPr id="1848" name="Oval 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72" y="3792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 b="1"/>
                  </a:p>
                </p:txBody>
              </p:sp>
              <p:sp>
                <p:nvSpPr>
                  <p:cNvPr id="1849" name="Oval 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01" y="3721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 b="1"/>
                  </a:p>
                </p:txBody>
              </p:sp>
              <p:sp>
                <p:nvSpPr>
                  <p:cNvPr id="1850" name="Oval 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53" y="3769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 b="1"/>
                  </a:p>
                </p:txBody>
              </p:sp>
              <p:sp>
                <p:nvSpPr>
                  <p:cNvPr id="1851" name="Oval 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05" y="3721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 b="1"/>
                  </a:p>
                </p:txBody>
              </p:sp>
              <p:sp>
                <p:nvSpPr>
                  <p:cNvPr id="1852" name="Oval 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53" y="3721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 b="1"/>
                  </a:p>
                </p:txBody>
              </p:sp>
              <p:sp>
                <p:nvSpPr>
                  <p:cNvPr id="1853" name="Oval 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68" y="3744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 b="1"/>
                  </a:p>
                </p:txBody>
              </p:sp>
              <p:sp>
                <p:nvSpPr>
                  <p:cNvPr id="1854" name="Oval 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72" y="3744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 b="1"/>
                  </a:p>
                </p:txBody>
              </p:sp>
              <p:sp>
                <p:nvSpPr>
                  <p:cNvPr id="1855" name="Oval 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24" y="3696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 b="1"/>
                  </a:p>
                </p:txBody>
              </p:sp>
              <p:sp>
                <p:nvSpPr>
                  <p:cNvPr id="1856" name="Oval 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72" y="3696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 b="1"/>
                  </a:p>
                </p:txBody>
              </p:sp>
              <p:sp>
                <p:nvSpPr>
                  <p:cNvPr id="1857" name="Oval 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97" y="3600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 b="1"/>
                  </a:p>
                </p:txBody>
              </p:sp>
              <p:sp>
                <p:nvSpPr>
                  <p:cNvPr id="1858" name="Oval 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49" y="3648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 b="1"/>
                  </a:p>
                </p:txBody>
              </p:sp>
              <p:sp>
                <p:nvSpPr>
                  <p:cNvPr id="1859" name="Oval 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01" y="3600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 b="1"/>
                  </a:p>
                </p:txBody>
              </p:sp>
              <p:sp>
                <p:nvSpPr>
                  <p:cNvPr id="1860" name="Oval 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49" y="3600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 b="1"/>
                  </a:p>
                </p:txBody>
              </p:sp>
              <p:sp>
                <p:nvSpPr>
                  <p:cNvPr id="1861" name="Oval 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48" y="3676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 b="1"/>
                  </a:p>
                </p:txBody>
              </p:sp>
              <p:sp>
                <p:nvSpPr>
                  <p:cNvPr id="1862" name="Oval 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00" y="3724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 b="1"/>
                  </a:p>
                </p:txBody>
              </p:sp>
              <p:sp>
                <p:nvSpPr>
                  <p:cNvPr id="1863" name="Oval 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24" y="3648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 b="1"/>
                  </a:p>
                </p:txBody>
              </p:sp>
              <p:sp>
                <p:nvSpPr>
                  <p:cNvPr id="1864" name="Oval 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00" y="3676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 b="1"/>
                  </a:p>
                </p:txBody>
              </p:sp>
              <p:sp>
                <p:nvSpPr>
                  <p:cNvPr id="1865" name="Oval 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51" y="3801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 b="1"/>
                  </a:p>
                </p:txBody>
              </p:sp>
              <p:sp>
                <p:nvSpPr>
                  <p:cNvPr id="1866" name="Oval 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50" y="3829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 b="1"/>
                  </a:p>
                </p:txBody>
              </p:sp>
              <p:sp>
                <p:nvSpPr>
                  <p:cNvPr id="1867" name="Oval 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72" y="3840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 b="1"/>
                  </a:p>
                </p:txBody>
              </p:sp>
              <p:sp>
                <p:nvSpPr>
                  <p:cNvPr id="1868" name="Oval 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02" y="3829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 b="1"/>
                  </a:p>
                </p:txBody>
              </p:sp>
              <p:sp>
                <p:nvSpPr>
                  <p:cNvPr id="1869" name="Oval 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20" y="3837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 b="1"/>
                  </a:p>
                </p:txBody>
              </p:sp>
              <p:sp>
                <p:nvSpPr>
                  <p:cNvPr id="1870" name="Oval 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57" y="3648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 b="1"/>
                  </a:p>
                </p:txBody>
              </p:sp>
            </p:grpSp>
            <p:grpSp>
              <p:nvGrpSpPr>
                <p:cNvPr id="1838" name="Group 7"/>
                <p:cNvGrpSpPr>
                  <a:grpSpLocks noChangeAspect="1"/>
                </p:cNvGrpSpPr>
                <p:nvPr/>
              </p:nvGrpSpPr>
              <p:grpSpPr bwMode="auto">
                <a:xfrm>
                  <a:off x="411520" y="3848125"/>
                  <a:ext cx="558439" cy="543161"/>
                  <a:chOff x="4512" y="2592"/>
                  <a:chExt cx="328" cy="320"/>
                </a:xfrm>
              </p:grpSpPr>
              <p:sp>
                <p:nvSpPr>
                  <p:cNvPr id="1839" name="Freeform 8"/>
                  <p:cNvSpPr>
                    <a:spLocks noChangeAspect="1"/>
                  </p:cNvSpPr>
                  <p:nvPr/>
                </p:nvSpPr>
                <p:spPr bwMode="auto">
                  <a:xfrm>
                    <a:off x="4521" y="2592"/>
                    <a:ext cx="319" cy="320"/>
                  </a:xfrm>
                  <a:custGeom>
                    <a:avLst/>
                    <a:gdLst>
                      <a:gd name="T0" fmla="*/ 13 w 187"/>
                      <a:gd name="T1" fmla="*/ 114 h 187"/>
                      <a:gd name="T2" fmla="*/ 55 w 187"/>
                      <a:gd name="T3" fmla="*/ 164 h 187"/>
                      <a:gd name="T4" fmla="*/ 167 w 187"/>
                      <a:gd name="T5" fmla="*/ 123 h 187"/>
                      <a:gd name="T6" fmla="*/ 119 w 187"/>
                      <a:gd name="T7" fmla="*/ 10 h 187"/>
                      <a:gd name="T8" fmla="*/ 37 w 187"/>
                      <a:gd name="T9" fmla="*/ 24 h 187"/>
                      <a:gd name="T10" fmla="*/ 13 w 187"/>
                      <a:gd name="T11" fmla="*/ 114 h 1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87" h="187">
                        <a:moveTo>
                          <a:pt x="13" y="114"/>
                        </a:moveTo>
                        <a:cubicBezTo>
                          <a:pt x="20" y="139"/>
                          <a:pt x="38" y="156"/>
                          <a:pt x="55" y="164"/>
                        </a:cubicBezTo>
                        <a:cubicBezTo>
                          <a:pt x="78" y="175"/>
                          <a:pt x="146" y="187"/>
                          <a:pt x="167" y="123"/>
                        </a:cubicBezTo>
                        <a:cubicBezTo>
                          <a:pt x="187" y="56"/>
                          <a:pt x="143" y="18"/>
                          <a:pt x="119" y="10"/>
                        </a:cubicBezTo>
                        <a:cubicBezTo>
                          <a:pt x="89" y="0"/>
                          <a:pt x="58" y="4"/>
                          <a:pt x="37" y="24"/>
                        </a:cubicBezTo>
                        <a:cubicBezTo>
                          <a:pt x="17" y="42"/>
                          <a:pt x="0" y="68"/>
                          <a:pt x="13" y="114"/>
                        </a:cubicBezTo>
                      </a:path>
                    </a:pathLst>
                  </a:custGeom>
                  <a:solidFill>
                    <a:srgbClr val="CCC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900" b="1"/>
                  </a:p>
                </p:txBody>
              </p:sp>
              <p:sp>
                <p:nvSpPr>
                  <p:cNvPr id="1840" name="Freeform 9"/>
                  <p:cNvSpPr>
                    <a:spLocks noChangeAspect="1"/>
                  </p:cNvSpPr>
                  <p:nvPr/>
                </p:nvSpPr>
                <p:spPr bwMode="auto">
                  <a:xfrm>
                    <a:off x="4512" y="2613"/>
                    <a:ext cx="132" cy="181"/>
                  </a:xfrm>
                  <a:custGeom>
                    <a:avLst/>
                    <a:gdLst>
                      <a:gd name="T0" fmla="*/ 731 w 731"/>
                      <a:gd name="T1" fmla="*/ 0 h 1010"/>
                      <a:gd name="T2" fmla="*/ 240 w 731"/>
                      <a:gd name="T3" fmla="*/ 1010 h 1010"/>
                      <a:gd name="T4" fmla="*/ 731 w 731"/>
                      <a:gd name="T5" fmla="*/ 0 h 10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31" h="1010">
                        <a:moveTo>
                          <a:pt x="731" y="0"/>
                        </a:moveTo>
                        <a:cubicBezTo>
                          <a:pt x="299" y="26"/>
                          <a:pt x="0" y="639"/>
                          <a:pt x="240" y="1010"/>
                        </a:cubicBezTo>
                        <a:cubicBezTo>
                          <a:pt x="94" y="584"/>
                          <a:pt x="306" y="134"/>
                          <a:pt x="73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900" b="1"/>
                  </a:p>
                </p:txBody>
              </p:sp>
              <p:sp>
                <p:nvSpPr>
                  <p:cNvPr id="1841" name="Freeform 10"/>
                  <p:cNvSpPr>
                    <a:spLocks noChangeAspect="1"/>
                  </p:cNvSpPr>
                  <p:nvPr/>
                </p:nvSpPr>
                <p:spPr bwMode="auto">
                  <a:xfrm rot="14838809">
                    <a:off x="4568" y="2657"/>
                    <a:ext cx="239" cy="220"/>
                  </a:xfrm>
                  <a:custGeom>
                    <a:avLst/>
                    <a:gdLst>
                      <a:gd name="T0" fmla="*/ 33 w 140"/>
                      <a:gd name="T1" fmla="*/ 118 h 128"/>
                      <a:gd name="T2" fmla="*/ 80 w 140"/>
                      <a:gd name="T3" fmla="*/ 122 h 128"/>
                      <a:gd name="T4" fmla="*/ 121 w 140"/>
                      <a:gd name="T5" fmla="*/ 44 h 128"/>
                      <a:gd name="T6" fmla="*/ 39 w 140"/>
                      <a:gd name="T7" fmla="*/ 10 h 128"/>
                      <a:gd name="T8" fmla="*/ 2 w 140"/>
                      <a:gd name="T9" fmla="*/ 59 h 128"/>
                      <a:gd name="T10" fmla="*/ 33 w 140"/>
                      <a:gd name="T11" fmla="*/ 118 h 1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40" h="128">
                        <a:moveTo>
                          <a:pt x="33" y="118"/>
                        </a:moveTo>
                        <a:cubicBezTo>
                          <a:pt x="49" y="128"/>
                          <a:pt x="67" y="127"/>
                          <a:pt x="80" y="122"/>
                        </a:cubicBezTo>
                        <a:cubicBezTo>
                          <a:pt x="98" y="116"/>
                          <a:pt x="140" y="88"/>
                          <a:pt x="121" y="44"/>
                        </a:cubicBezTo>
                        <a:cubicBezTo>
                          <a:pt x="99" y="0"/>
                          <a:pt x="57" y="2"/>
                          <a:pt x="39" y="10"/>
                        </a:cubicBezTo>
                        <a:cubicBezTo>
                          <a:pt x="19" y="20"/>
                          <a:pt x="4" y="38"/>
                          <a:pt x="2" y="59"/>
                        </a:cubicBezTo>
                        <a:cubicBezTo>
                          <a:pt x="0" y="79"/>
                          <a:pt x="3" y="100"/>
                          <a:pt x="33" y="118"/>
                        </a:cubicBezTo>
                      </a:path>
                    </a:pathLst>
                  </a:custGeom>
                  <a:solidFill>
                    <a:srgbClr val="000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900" b="1"/>
                  </a:p>
                </p:txBody>
              </p:sp>
              <p:sp>
                <p:nvSpPr>
                  <p:cNvPr id="1842" name="Freeform 11"/>
                  <p:cNvSpPr>
                    <a:spLocks noChangeAspect="1"/>
                  </p:cNvSpPr>
                  <p:nvPr/>
                </p:nvSpPr>
                <p:spPr bwMode="auto">
                  <a:xfrm rot="20945416">
                    <a:off x="4585" y="2719"/>
                    <a:ext cx="73" cy="117"/>
                  </a:xfrm>
                  <a:custGeom>
                    <a:avLst/>
                    <a:gdLst>
                      <a:gd name="T0" fmla="*/ 43 w 43"/>
                      <a:gd name="T1" fmla="*/ 0 h 68"/>
                      <a:gd name="T2" fmla="*/ 18 w 43"/>
                      <a:gd name="T3" fmla="*/ 68 h 68"/>
                      <a:gd name="T4" fmla="*/ 43 w 43"/>
                      <a:gd name="T5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" h="68">
                        <a:moveTo>
                          <a:pt x="43" y="0"/>
                        </a:moveTo>
                        <a:cubicBezTo>
                          <a:pt x="11" y="6"/>
                          <a:pt x="0" y="50"/>
                          <a:pt x="18" y="68"/>
                        </a:cubicBezTo>
                        <a:cubicBezTo>
                          <a:pt x="6" y="38"/>
                          <a:pt x="23" y="11"/>
                          <a:pt x="43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900" b="1"/>
                  </a:p>
                </p:txBody>
              </p:sp>
            </p:grpSp>
          </p:grpSp>
          <p:grpSp>
            <p:nvGrpSpPr>
              <p:cNvPr id="1522" name="Group 1521"/>
              <p:cNvGrpSpPr/>
              <p:nvPr/>
            </p:nvGrpSpPr>
            <p:grpSpPr>
              <a:xfrm>
                <a:off x="1868798" y="3355854"/>
                <a:ext cx="1027695" cy="977367"/>
                <a:chOff x="1859276" y="3395630"/>
                <a:chExt cx="1027695" cy="977367"/>
              </a:xfrm>
            </p:grpSpPr>
            <p:grpSp>
              <p:nvGrpSpPr>
                <p:cNvPr id="1653" name="Group 1652"/>
                <p:cNvGrpSpPr>
                  <a:grpSpLocks noChangeAspect="1"/>
                </p:cNvGrpSpPr>
                <p:nvPr/>
              </p:nvGrpSpPr>
              <p:grpSpPr bwMode="auto">
                <a:xfrm>
                  <a:off x="1968438" y="3395630"/>
                  <a:ext cx="593134" cy="593134"/>
                  <a:chOff x="2688" y="3562"/>
                  <a:chExt cx="374" cy="374"/>
                </a:xfrm>
              </p:grpSpPr>
              <p:sp>
                <p:nvSpPr>
                  <p:cNvPr id="1776" name="Freeform 1775"/>
                  <p:cNvSpPr>
                    <a:spLocks noChangeAspect="1"/>
                  </p:cNvSpPr>
                  <p:nvPr/>
                </p:nvSpPr>
                <p:spPr bwMode="auto">
                  <a:xfrm>
                    <a:off x="2688" y="3562"/>
                    <a:ext cx="374" cy="374"/>
                  </a:xfrm>
                  <a:custGeom>
                    <a:avLst/>
                    <a:gdLst>
                      <a:gd name="T0" fmla="*/ 13 w 187"/>
                      <a:gd name="T1" fmla="*/ 114 h 187"/>
                      <a:gd name="T2" fmla="*/ 55 w 187"/>
                      <a:gd name="T3" fmla="*/ 164 h 187"/>
                      <a:gd name="T4" fmla="*/ 167 w 187"/>
                      <a:gd name="T5" fmla="*/ 123 h 187"/>
                      <a:gd name="T6" fmla="*/ 119 w 187"/>
                      <a:gd name="T7" fmla="*/ 10 h 187"/>
                      <a:gd name="T8" fmla="*/ 37 w 187"/>
                      <a:gd name="T9" fmla="*/ 24 h 187"/>
                      <a:gd name="T10" fmla="*/ 13 w 187"/>
                      <a:gd name="T11" fmla="*/ 114 h 1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87" h="187">
                        <a:moveTo>
                          <a:pt x="13" y="114"/>
                        </a:moveTo>
                        <a:cubicBezTo>
                          <a:pt x="20" y="139"/>
                          <a:pt x="38" y="156"/>
                          <a:pt x="55" y="164"/>
                        </a:cubicBezTo>
                        <a:cubicBezTo>
                          <a:pt x="78" y="175"/>
                          <a:pt x="146" y="187"/>
                          <a:pt x="167" y="123"/>
                        </a:cubicBezTo>
                        <a:cubicBezTo>
                          <a:pt x="187" y="56"/>
                          <a:pt x="143" y="18"/>
                          <a:pt x="119" y="10"/>
                        </a:cubicBezTo>
                        <a:cubicBezTo>
                          <a:pt x="89" y="0"/>
                          <a:pt x="58" y="4"/>
                          <a:pt x="37" y="24"/>
                        </a:cubicBezTo>
                        <a:cubicBezTo>
                          <a:pt x="17" y="42"/>
                          <a:pt x="0" y="68"/>
                          <a:pt x="13" y="114"/>
                        </a:cubicBezTo>
                      </a:path>
                    </a:pathLst>
                  </a:cu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  <p:sp>
                <p:nvSpPr>
                  <p:cNvPr id="1777" name="Freeform 1776"/>
                  <p:cNvSpPr>
                    <a:spLocks noChangeAspect="1"/>
                  </p:cNvSpPr>
                  <p:nvPr/>
                </p:nvSpPr>
                <p:spPr bwMode="auto">
                  <a:xfrm>
                    <a:off x="2736" y="3600"/>
                    <a:ext cx="232" cy="288"/>
                  </a:xfrm>
                  <a:custGeom>
                    <a:avLst/>
                    <a:gdLst>
                      <a:gd name="T0" fmla="*/ 4 w 120"/>
                      <a:gd name="T1" fmla="*/ 54 h 149"/>
                      <a:gd name="T2" fmla="*/ 16 w 120"/>
                      <a:gd name="T3" fmla="*/ 42 h 149"/>
                      <a:gd name="T4" fmla="*/ 34 w 120"/>
                      <a:gd name="T5" fmla="*/ 30 h 149"/>
                      <a:gd name="T6" fmla="*/ 54 w 120"/>
                      <a:gd name="T7" fmla="*/ 26 h 149"/>
                      <a:gd name="T8" fmla="*/ 63 w 120"/>
                      <a:gd name="T9" fmla="*/ 11 h 149"/>
                      <a:gd name="T10" fmla="*/ 83 w 120"/>
                      <a:gd name="T11" fmla="*/ 2 h 149"/>
                      <a:gd name="T12" fmla="*/ 111 w 120"/>
                      <a:gd name="T13" fmla="*/ 9 h 149"/>
                      <a:gd name="T14" fmla="*/ 120 w 120"/>
                      <a:gd name="T15" fmla="*/ 43 h 149"/>
                      <a:gd name="T16" fmla="*/ 106 w 120"/>
                      <a:gd name="T17" fmla="*/ 55 h 149"/>
                      <a:gd name="T18" fmla="*/ 113 w 120"/>
                      <a:gd name="T19" fmla="*/ 76 h 149"/>
                      <a:gd name="T20" fmla="*/ 85 w 120"/>
                      <a:gd name="T21" fmla="*/ 98 h 149"/>
                      <a:gd name="T22" fmla="*/ 89 w 120"/>
                      <a:gd name="T23" fmla="*/ 116 h 149"/>
                      <a:gd name="T24" fmla="*/ 101 w 120"/>
                      <a:gd name="T25" fmla="*/ 123 h 149"/>
                      <a:gd name="T26" fmla="*/ 108 w 120"/>
                      <a:gd name="T27" fmla="*/ 124 h 149"/>
                      <a:gd name="T28" fmla="*/ 115 w 120"/>
                      <a:gd name="T29" fmla="*/ 140 h 149"/>
                      <a:gd name="T30" fmla="*/ 102 w 120"/>
                      <a:gd name="T31" fmla="*/ 142 h 149"/>
                      <a:gd name="T32" fmla="*/ 93 w 120"/>
                      <a:gd name="T33" fmla="*/ 147 h 149"/>
                      <a:gd name="T34" fmla="*/ 82 w 120"/>
                      <a:gd name="T35" fmla="*/ 143 h 149"/>
                      <a:gd name="T36" fmla="*/ 72 w 120"/>
                      <a:gd name="T37" fmla="*/ 120 h 149"/>
                      <a:gd name="T38" fmla="*/ 75 w 120"/>
                      <a:gd name="T39" fmla="*/ 86 h 149"/>
                      <a:gd name="T40" fmla="*/ 106 w 120"/>
                      <a:gd name="T41" fmla="*/ 55 h 149"/>
                      <a:gd name="T42" fmla="*/ 96 w 120"/>
                      <a:gd name="T43" fmla="*/ 42 h 149"/>
                      <a:gd name="T44" fmla="*/ 88 w 120"/>
                      <a:gd name="T45" fmla="*/ 31 h 149"/>
                      <a:gd name="T46" fmla="*/ 74 w 120"/>
                      <a:gd name="T47" fmla="*/ 33 h 149"/>
                      <a:gd name="T48" fmla="*/ 54 w 120"/>
                      <a:gd name="T49" fmla="*/ 27 h 149"/>
                      <a:gd name="T50" fmla="*/ 46 w 120"/>
                      <a:gd name="T51" fmla="*/ 63 h 149"/>
                      <a:gd name="T52" fmla="*/ 32 w 120"/>
                      <a:gd name="T53" fmla="*/ 73 h 149"/>
                      <a:gd name="T54" fmla="*/ 31 w 120"/>
                      <a:gd name="T55" fmla="*/ 97 h 149"/>
                      <a:gd name="T56" fmla="*/ 2 w 120"/>
                      <a:gd name="T57" fmla="*/ 74 h 149"/>
                      <a:gd name="T58" fmla="*/ 4 w 120"/>
                      <a:gd name="T59" fmla="*/ 54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120" h="149">
                        <a:moveTo>
                          <a:pt x="4" y="54"/>
                        </a:moveTo>
                        <a:cubicBezTo>
                          <a:pt x="8" y="46"/>
                          <a:pt x="8" y="55"/>
                          <a:pt x="16" y="42"/>
                        </a:cubicBezTo>
                        <a:cubicBezTo>
                          <a:pt x="22" y="32"/>
                          <a:pt x="27" y="34"/>
                          <a:pt x="34" y="30"/>
                        </a:cubicBezTo>
                        <a:cubicBezTo>
                          <a:pt x="40" y="27"/>
                          <a:pt x="49" y="28"/>
                          <a:pt x="54" y="26"/>
                        </a:cubicBezTo>
                        <a:cubicBezTo>
                          <a:pt x="59" y="24"/>
                          <a:pt x="58" y="14"/>
                          <a:pt x="63" y="11"/>
                        </a:cubicBezTo>
                        <a:cubicBezTo>
                          <a:pt x="68" y="8"/>
                          <a:pt x="75" y="4"/>
                          <a:pt x="83" y="2"/>
                        </a:cubicBezTo>
                        <a:cubicBezTo>
                          <a:pt x="90" y="0"/>
                          <a:pt x="104" y="3"/>
                          <a:pt x="111" y="9"/>
                        </a:cubicBezTo>
                        <a:cubicBezTo>
                          <a:pt x="117" y="15"/>
                          <a:pt x="120" y="36"/>
                          <a:pt x="120" y="43"/>
                        </a:cubicBezTo>
                        <a:cubicBezTo>
                          <a:pt x="119" y="51"/>
                          <a:pt x="108" y="50"/>
                          <a:pt x="106" y="55"/>
                        </a:cubicBezTo>
                        <a:cubicBezTo>
                          <a:pt x="105" y="61"/>
                          <a:pt x="116" y="58"/>
                          <a:pt x="113" y="76"/>
                        </a:cubicBezTo>
                        <a:cubicBezTo>
                          <a:pt x="109" y="95"/>
                          <a:pt x="89" y="92"/>
                          <a:pt x="85" y="98"/>
                        </a:cubicBezTo>
                        <a:cubicBezTo>
                          <a:pt x="81" y="105"/>
                          <a:pt x="86" y="112"/>
                          <a:pt x="89" y="116"/>
                        </a:cubicBezTo>
                        <a:cubicBezTo>
                          <a:pt x="91" y="120"/>
                          <a:pt x="98" y="122"/>
                          <a:pt x="101" y="123"/>
                        </a:cubicBezTo>
                        <a:cubicBezTo>
                          <a:pt x="104" y="124"/>
                          <a:pt x="103" y="122"/>
                          <a:pt x="108" y="124"/>
                        </a:cubicBezTo>
                        <a:cubicBezTo>
                          <a:pt x="113" y="127"/>
                          <a:pt x="116" y="132"/>
                          <a:pt x="115" y="140"/>
                        </a:cubicBezTo>
                        <a:cubicBezTo>
                          <a:pt x="114" y="149"/>
                          <a:pt x="106" y="141"/>
                          <a:pt x="102" y="142"/>
                        </a:cubicBezTo>
                        <a:cubicBezTo>
                          <a:pt x="99" y="144"/>
                          <a:pt x="96" y="147"/>
                          <a:pt x="93" y="147"/>
                        </a:cubicBezTo>
                        <a:cubicBezTo>
                          <a:pt x="90" y="147"/>
                          <a:pt x="86" y="148"/>
                          <a:pt x="82" y="143"/>
                        </a:cubicBezTo>
                        <a:cubicBezTo>
                          <a:pt x="79" y="139"/>
                          <a:pt x="73" y="129"/>
                          <a:pt x="72" y="120"/>
                        </a:cubicBezTo>
                        <a:cubicBezTo>
                          <a:pt x="71" y="110"/>
                          <a:pt x="70" y="97"/>
                          <a:pt x="75" y="86"/>
                        </a:cubicBezTo>
                        <a:cubicBezTo>
                          <a:pt x="81" y="75"/>
                          <a:pt x="104" y="79"/>
                          <a:pt x="106" y="55"/>
                        </a:cubicBezTo>
                        <a:cubicBezTo>
                          <a:pt x="110" y="48"/>
                          <a:pt x="99" y="46"/>
                          <a:pt x="96" y="42"/>
                        </a:cubicBezTo>
                        <a:cubicBezTo>
                          <a:pt x="93" y="38"/>
                          <a:pt x="91" y="32"/>
                          <a:pt x="88" y="31"/>
                        </a:cubicBezTo>
                        <a:cubicBezTo>
                          <a:pt x="84" y="29"/>
                          <a:pt x="80" y="33"/>
                          <a:pt x="74" y="33"/>
                        </a:cubicBezTo>
                        <a:cubicBezTo>
                          <a:pt x="68" y="32"/>
                          <a:pt x="58" y="22"/>
                          <a:pt x="54" y="27"/>
                        </a:cubicBezTo>
                        <a:cubicBezTo>
                          <a:pt x="49" y="32"/>
                          <a:pt x="49" y="55"/>
                          <a:pt x="46" y="63"/>
                        </a:cubicBezTo>
                        <a:cubicBezTo>
                          <a:pt x="42" y="70"/>
                          <a:pt x="35" y="67"/>
                          <a:pt x="32" y="73"/>
                        </a:cubicBezTo>
                        <a:cubicBezTo>
                          <a:pt x="30" y="79"/>
                          <a:pt x="41" y="92"/>
                          <a:pt x="31" y="97"/>
                        </a:cubicBezTo>
                        <a:cubicBezTo>
                          <a:pt x="0" y="111"/>
                          <a:pt x="3" y="69"/>
                          <a:pt x="2" y="74"/>
                        </a:cubicBezTo>
                        <a:cubicBezTo>
                          <a:pt x="2" y="74"/>
                          <a:pt x="2" y="58"/>
                          <a:pt x="4" y="54"/>
                        </a:cubicBezTo>
                      </a:path>
                    </a:pathLst>
                  </a:custGeom>
                  <a:solidFill>
                    <a:srgbClr val="710E9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  <p:sp>
                <p:nvSpPr>
                  <p:cNvPr id="1778" name="Oval 17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43" y="3801"/>
                    <a:ext cx="40" cy="40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779" name="Oval 17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72" y="3799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780" name="Oval 17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91" y="377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781" name="Oval 17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39" y="377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782" name="Oval 17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35" y="377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783" name="Oval 17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7" y="3728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784" name="Oval 17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87" y="377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785" name="Oval 17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04" y="3827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786" name="Oval 17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44" y="3829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787" name="Oval 17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59" y="380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788" name="Oval 17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61" y="3756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789" name="Oval 17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00" y="3734"/>
                    <a:ext cx="40" cy="40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790" name="Oval 17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18" y="3793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791" name="Oval 17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71" y="3759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792" name="Oval 17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66" y="3855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793" name="Oval 17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35" y="383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794" name="Oval 17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14" y="3796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795" name="Oval 17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79" y="3683"/>
                    <a:ext cx="40" cy="40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796" name="Oval 17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43" y="3630"/>
                    <a:ext cx="40" cy="40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797" name="Oval 17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20" y="3655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798" name="Oval 17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39" y="3630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799" name="Oval 17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87" y="3630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800" name="Oval 17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66" y="362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801" name="Oval 18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93" y="3638"/>
                    <a:ext cx="40" cy="40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802" name="Oval 18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96" y="3587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803" name="Oval 18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93" y="3590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804" name="Oval 18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35" y="3630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805" name="Oval 18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20" y="3715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806" name="Oval 18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43" y="3676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807" name="Oval 18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92" y="3685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808" name="Oval 18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92" y="3657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809" name="Oval 18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09" y="3612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810" name="Oval 18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48" y="3590"/>
                    <a:ext cx="40" cy="40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811" name="Oval 18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66" y="3649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812" name="Oval 18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14" y="3711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813" name="Oval 18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83" y="3725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814" name="Oval 18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62" y="3652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815" name="Oval 18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35" y="360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816" name="Oval 18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87" y="3822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817" name="Oval 18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35" y="3822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818" name="Oval 18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93" y="3782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819" name="Oval 18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41" y="3782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820" name="Oval 18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19" y="3860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821" name="Oval 18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57" y="380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822" name="Oval 18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14" y="3841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823" name="Oval 18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46" y="3692"/>
                    <a:ext cx="40" cy="40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824" name="Oval 18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08" y="372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825" name="Oval 18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35" y="3699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826" name="Oval 18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83" y="3699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827" name="Oval 18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41" y="3659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828" name="Oval 18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89" y="3659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829" name="Oval 18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16" y="378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830" name="Oval 18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39" y="3745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831" name="Oval 18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30" y="3763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832" name="Oval 18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62" y="3718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833" name="Oval 18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35" y="3725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834" name="Oval 18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79" y="379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835" name="Freeform 1834"/>
                  <p:cNvSpPr>
                    <a:spLocks noChangeAspect="1"/>
                  </p:cNvSpPr>
                  <p:nvPr/>
                </p:nvSpPr>
                <p:spPr bwMode="auto">
                  <a:xfrm>
                    <a:off x="2703" y="3573"/>
                    <a:ext cx="147" cy="141"/>
                  </a:xfrm>
                  <a:custGeom>
                    <a:avLst/>
                    <a:gdLst>
                      <a:gd name="T0" fmla="*/ 147 w 147"/>
                      <a:gd name="T1" fmla="*/ 12 h 141"/>
                      <a:gd name="T2" fmla="*/ 19 w 147"/>
                      <a:gd name="T3" fmla="*/ 141 h 141"/>
                      <a:gd name="T4" fmla="*/ 147 w 147"/>
                      <a:gd name="T5" fmla="*/ 12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47" h="141">
                        <a:moveTo>
                          <a:pt x="147" y="12"/>
                        </a:moveTo>
                        <a:cubicBezTo>
                          <a:pt x="103" y="0"/>
                          <a:pt x="0" y="63"/>
                          <a:pt x="19" y="141"/>
                        </a:cubicBezTo>
                        <a:cubicBezTo>
                          <a:pt x="21" y="64"/>
                          <a:pt x="97" y="19"/>
                          <a:pt x="147" y="1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</p:grpSp>
            <p:grpSp>
              <p:nvGrpSpPr>
                <p:cNvPr id="1654" name="Group 1653"/>
                <p:cNvGrpSpPr>
                  <a:grpSpLocks noChangeAspect="1"/>
                </p:cNvGrpSpPr>
                <p:nvPr/>
              </p:nvGrpSpPr>
              <p:grpSpPr bwMode="auto">
                <a:xfrm>
                  <a:off x="1859276" y="3779863"/>
                  <a:ext cx="593134" cy="593134"/>
                  <a:chOff x="2688" y="3562"/>
                  <a:chExt cx="374" cy="374"/>
                </a:xfrm>
              </p:grpSpPr>
              <p:sp>
                <p:nvSpPr>
                  <p:cNvPr id="1716" name="Freeform 1715"/>
                  <p:cNvSpPr>
                    <a:spLocks noChangeAspect="1"/>
                  </p:cNvSpPr>
                  <p:nvPr/>
                </p:nvSpPr>
                <p:spPr bwMode="auto">
                  <a:xfrm>
                    <a:off x="2688" y="3562"/>
                    <a:ext cx="374" cy="374"/>
                  </a:xfrm>
                  <a:custGeom>
                    <a:avLst/>
                    <a:gdLst>
                      <a:gd name="T0" fmla="*/ 13 w 187"/>
                      <a:gd name="T1" fmla="*/ 114 h 187"/>
                      <a:gd name="T2" fmla="*/ 55 w 187"/>
                      <a:gd name="T3" fmla="*/ 164 h 187"/>
                      <a:gd name="T4" fmla="*/ 167 w 187"/>
                      <a:gd name="T5" fmla="*/ 123 h 187"/>
                      <a:gd name="T6" fmla="*/ 119 w 187"/>
                      <a:gd name="T7" fmla="*/ 10 h 187"/>
                      <a:gd name="T8" fmla="*/ 37 w 187"/>
                      <a:gd name="T9" fmla="*/ 24 h 187"/>
                      <a:gd name="T10" fmla="*/ 13 w 187"/>
                      <a:gd name="T11" fmla="*/ 114 h 1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87" h="187">
                        <a:moveTo>
                          <a:pt x="13" y="114"/>
                        </a:moveTo>
                        <a:cubicBezTo>
                          <a:pt x="20" y="139"/>
                          <a:pt x="38" y="156"/>
                          <a:pt x="55" y="164"/>
                        </a:cubicBezTo>
                        <a:cubicBezTo>
                          <a:pt x="78" y="175"/>
                          <a:pt x="146" y="187"/>
                          <a:pt x="167" y="123"/>
                        </a:cubicBezTo>
                        <a:cubicBezTo>
                          <a:pt x="187" y="56"/>
                          <a:pt x="143" y="18"/>
                          <a:pt x="119" y="10"/>
                        </a:cubicBezTo>
                        <a:cubicBezTo>
                          <a:pt x="89" y="0"/>
                          <a:pt x="58" y="4"/>
                          <a:pt x="37" y="24"/>
                        </a:cubicBezTo>
                        <a:cubicBezTo>
                          <a:pt x="17" y="42"/>
                          <a:pt x="0" y="68"/>
                          <a:pt x="13" y="114"/>
                        </a:cubicBezTo>
                      </a:path>
                    </a:pathLst>
                  </a:cu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  <p:sp>
                <p:nvSpPr>
                  <p:cNvPr id="1717" name="Freeform 1716"/>
                  <p:cNvSpPr>
                    <a:spLocks noChangeAspect="1"/>
                  </p:cNvSpPr>
                  <p:nvPr/>
                </p:nvSpPr>
                <p:spPr bwMode="auto">
                  <a:xfrm>
                    <a:off x="2736" y="3600"/>
                    <a:ext cx="232" cy="288"/>
                  </a:xfrm>
                  <a:custGeom>
                    <a:avLst/>
                    <a:gdLst>
                      <a:gd name="T0" fmla="*/ 4 w 120"/>
                      <a:gd name="T1" fmla="*/ 54 h 149"/>
                      <a:gd name="T2" fmla="*/ 16 w 120"/>
                      <a:gd name="T3" fmla="*/ 42 h 149"/>
                      <a:gd name="T4" fmla="*/ 34 w 120"/>
                      <a:gd name="T5" fmla="*/ 30 h 149"/>
                      <a:gd name="T6" fmla="*/ 54 w 120"/>
                      <a:gd name="T7" fmla="*/ 26 h 149"/>
                      <a:gd name="T8" fmla="*/ 63 w 120"/>
                      <a:gd name="T9" fmla="*/ 11 h 149"/>
                      <a:gd name="T10" fmla="*/ 83 w 120"/>
                      <a:gd name="T11" fmla="*/ 2 h 149"/>
                      <a:gd name="T12" fmla="*/ 111 w 120"/>
                      <a:gd name="T13" fmla="*/ 9 h 149"/>
                      <a:gd name="T14" fmla="*/ 120 w 120"/>
                      <a:gd name="T15" fmla="*/ 43 h 149"/>
                      <a:gd name="T16" fmla="*/ 106 w 120"/>
                      <a:gd name="T17" fmla="*/ 55 h 149"/>
                      <a:gd name="T18" fmla="*/ 113 w 120"/>
                      <a:gd name="T19" fmla="*/ 76 h 149"/>
                      <a:gd name="T20" fmla="*/ 85 w 120"/>
                      <a:gd name="T21" fmla="*/ 98 h 149"/>
                      <a:gd name="T22" fmla="*/ 89 w 120"/>
                      <a:gd name="T23" fmla="*/ 116 h 149"/>
                      <a:gd name="T24" fmla="*/ 101 w 120"/>
                      <a:gd name="T25" fmla="*/ 123 h 149"/>
                      <a:gd name="T26" fmla="*/ 108 w 120"/>
                      <a:gd name="T27" fmla="*/ 124 h 149"/>
                      <a:gd name="T28" fmla="*/ 115 w 120"/>
                      <a:gd name="T29" fmla="*/ 140 h 149"/>
                      <a:gd name="T30" fmla="*/ 102 w 120"/>
                      <a:gd name="T31" fmla="*/ 142 h 149"/>
                      <a:gd name="T32" fmla="*/ 93 w 120"/>
                      <a:gd name="T33" fmla="*/ 147 h 149"/>
                      <a:gd name="T34" fmla="*/ 82 w 120"/>
                      <a:gd name="T35" fmla="*/ 143 h 149"/>
                      <a:gd name="T36" fmla="*/ 72 w 120"/>
                      <a:gd name="T37" fmla="*/ 120 h 149"/>
                      <a:gd name="T38" fmla="*/ 75 w 120"/>
                      <a:gd name="T39" fmla="*/ 86 h 149"/>
                      <a:gd name="T40" fmla="*/ 106 w 120"/>
                      <a:gd name="T41" fmla="*/ 55 h 149"/>
                      <a:gd name="T42" fmla="*/ 96 w 120"/>
                      <a:gd name="T43" fmla="*/ 42 h 149"/>
                      <a:gd name="T44" fmla="*/ 88 w 120"/>
                      <a:gd name="T45" fmla="*/ 31 h 149"/>
                      <a:gd name="T46" fmla="*/ 74 w 120"/>
                      <a:gd name="T47" fmla="*/ 33 h 149"/>
                      <a:gd name="T48" fmla="*/ 54 w 120"/>
                      <a:gd name="T49" fmla="*/ 27 h 149"/>
                      <a:gd name="T50" fmla="*/ 46 w 120"/>
                      <a:gd name="T51" fmla="*/ 63 h 149"/>
                      <a:gd name="T52" fmla="*/ 32 w 120"/>
                      <a:gd name="T53" fmla="*/ 73 h 149"/>
                      <a:gd name="T54" fmla="*/ 31 w 120"/>
                      <a:gd name="T55" fmla="*/ 97 h 149"/>
                      <a:gd name="T56" fmla="*/ 2 w 120"/>
                      <a:gd name="T57" fmla="*/ 74 h 149"/>
                      <a:gd name="T58" fmla="*/ 4 w 120"/>
                      <a:gd name="T59" fmla="*/ 54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120" h="149">
                        <a:moveTo>
                          <a:pt x="4" y="54"/>
                        </a:moveTo>
                        <a:cubicBezTo>
                          <a:pt x="8" y="46"/>
                          <a:pt x="8" y="55"/>
                          <a:pt x="16" y="42"/>
                        </a:cubicBezTo>
                        <a:cubicBezTo>
                          <a:pt x="22" y="32"/>
                          <a:pt x="27" y="34"/>
                          <a:pt x="34" y="30"/>
                        </a:cubicBezTo>
                        <a:cubicBezTo>
                          <a:pt x="40" y="27"/>
                          <a:pt x="49" y="28"/>
                          <a:pt x="54" y="26"/>
                        </a:cubicBezTo>
                        <a:cubicBezTo>
                          <a:pt x="59" y="24"/>
                          <a:pt x="58" y="14"/>
                          <a:pt x="63" y="11"/>
                        </a:cubicBezTo>
                        <a:cubicBezTo>
                          <a:pt x="68" y="8"/>
                          <a:pt x="75" y="4"/>
                          <a:pt x="83" y="2"/>
                        </a:cubicBezTo>
                        <a:cubicBezTo>
                          <a:pt x="90" y="0"/>
                          <a:pt x="104" y="3"/>
                          <a:pt x="111" y="9"/>
                        </a:cubicBezTo>
                        <a:cubicBezTo>
                          <a:pt x="117" y="15"/>
                          <a:pt x="120" y="36"/>
                          <a:pt x="120" y="43"/>
                        </a:cubicBezTo>
                        <a:cubicBezTo>
                          <a:pt x="119" y="51"/>
                          <a:pt x="108" y="50"/>
                          <a:pt x="106" y="55"/>
                        </a:cubicBezTo>
                        <a:cubicBezTo>
                          <a:pt x="105" y="61"/>
                          <a:pt x="116" y="58"/>
                          <a:pt x="113" y="76"/>
                        </a:cubicBezTo>
                        <a:cubicBezTo>
                          <a:pt x="109" y="95"/>
                          <a:pt x="89" y="92"/>
                          <a:pt x="85" y="98"/>
                        </a:cubicBezTo>
                        <a:cubicBezTo>
                          <a:pt x="81" y="105"/>
                          <a:pt x="86" y="112"/>
                          <a:pt x="89" y="116"/>
                        </a:cubicBezTo>
                        <a:cubicBezTo>
                          <a:pt x="91" y="120"/>
                          <a:pt x="98" y="122"/>
                          <a:pt x="101" y="123"/>
                        </a:cubicBezTo>
                        <a:cubicBezTo>
                          <a:pt x="104" y="124"/>
                          <a:pt x="103" y="122"/>
                          <a:pt x="108" y="124"/>
                        </a:cubicBezTo>
                        <a:cubicBezTo>
                          <a:pt x="113" y="127"/>
                          <a:pt x="116" y="132"/>
                          <a:pt x="115" y="140"/>
                        </a:cubicBezTo>
                        <a:cubicBezTo>
                          <a:pt x="114" y="149"/>
                          <a:pt x="106" y="141"/>
                          <a:pt x="102" y="142"/>
                        </a:cubicBezTo>
                        <a:cubicBezTo>
                          <a:pt x="99" y="144"/>
                          <a:pt x="96" y="147"/>
                          <a:pt x="93" y="147"/>
                        </a:cubicBezTo>
                        <a:cubicBezTo>
                          <a:pt x="90" y="147"/>
                          <a:pt x="86" y="148"/>
                          <a:pt x="82" y="143"/>
                        </a:cubicBezTo>
                        <a:cubicBezTo>
                          <a:pt x="79" y="139"/>
                          <a:pt x="73" y="129"/>
                          <a:pt x="72" y="120"/>
                        </a:cubicBezTo>
                        <a:cubicBezTo>
                          <a:pt x="71" y="110"/>
                          <a:pt x="70" y="97"/>
                          <a:pt x="75" y="86"/>
                        </a:cubicBezTo>
                        <a:cubicBezTo>
                          <a:pt x="81" y="75"/>
                          <a:pt x="104" y="79"/>
                          <a:pt x="106" y="55"/>
                        </a:cubicBezTo>
                        <a:cubicBezTo>
                          <a:pt x="110" y="48"/>
                          <a:pt x="99" y="46"/>
                          <a:pt x="96" y="42"/>
                        </a:cubicBezTo>
                        <a:cubicBezTo>
                          <a:pt x="93" y="38"/>
                          <a:pt x="91" y="32"/>
                          <a:pt x="88" y="31"/>
                        </a:cubicBezTo>
                        <a:cubicBezTo>
                          <a:pt x="84" y="29"/>
                          <a:pt x="80" y="33"/>
                          <a:pt x="74" y="33"/>
                        </a:cubicBezTo>
                        <a:cubicBezTo>
                          <a:pt x="68" y="32"/>
                          <a:pt x="58" y="22"/>
                          <a:pt x="54" y="27"/>
                        </a:cubicBezTo>
                        <a:cubicBezTo>
                          <a:pt x="49" y="32"/>
                          <a:pt x="49" y="55"/>
                          <a:pt x="46" y="63"/>
                        </a:cubicBezTo>
                        <a:cubicBezTo>
                          <a:pt x="42" y="70"/>
                          <a:pt x="35" y="67"/>
                          <a:pt x="32" y="73"/>
                        </a:cubicBezTo>
                        <a:cubicBezTo>
                          <a:pt x="30" y="79"/>
                          <a:pt x="41" y="92"/>
                          <a:pt x="31" y="97"/>
                        </a:cubicBezTo>
                        <a:cubicBezTo>
                          <a:pt x="0" y="111"/>
                          <a:pt x="3" y="69"/>
                          <a:pt x="2" y="74"/>
                        </a:cubicBezTo>
                        <a:cubicBezTo>
                          <a:pt x="2" y="74"/>
                          <a:pt x="2" y="58"/>
                          <a:pt x="4" y="54"/>
                        </a:cubicBezTo>
                      </a:path>
                    </a:pathLst>
                  </a:custGeom>
                  <a:solidFill>
                    <a:srgbClr val="710E9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  <p:sp>
                <p:nvSpPr>
                  <p:cNvPr id="1718" name="Oval 17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43" y="3801"/>
                    <a:ext cx="40" cy="40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719" name="Oval 17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72" y="3799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720" name="Oval 17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91" y="377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721" name="Oval 17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39" y="377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722" name="Oval 17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35" y="377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723" name="Oval 17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7" y="3728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724" name="Oval 17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87" y="377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725" name="Oval 17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04" y="3827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726" name="Oval 17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44" y="3829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727" name="Oval 17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59" y="380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728" name="Oval 17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61" y="3756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729" name="Oval 17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00" y="3734"/>
                    <a:ext cx="40" cy="40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730" name="Oval 17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18" y="3793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731" name="Oval 17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71" y="3759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732" name="Oval 17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66" y="3855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733" name="Oval 17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35" y="383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734" name="Oval 17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14" y="3796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735" name="Oval 17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79" y="3683"/>
                    <a:ext cx="40" cy="40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736" name="Oval 17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43" y="3630"/>
                    <a:ext cx="40" cy="40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737" name="Oval 17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20" y="3655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738" name="Oval 17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39" y="3630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739" name="Oval 17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87" y="3630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740" name="Oval 17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66" y="362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741" name="Oval 17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93" y="3638"/>
                    <a:ext cx="40" cy="40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742" name="Oval 17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96" y="3587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743" name="Oval 17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93" y="3590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744" name="Oval 17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35" y="3630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745" name="Oval 17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20" y="3715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746" name="Oval 17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43" y="3676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747" name="Oval 17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92" y="3685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748" name="Oval 17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92" y="3657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749" name="Oval 17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09" y="3612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750" name="Oval 17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48" y="3590"/>
                    <a:ext cx="40" cy="40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751" name="Oval 17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66" y="3649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752" name="Oval 17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14" y="3711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753" name="Oval 17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83" y="3725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754" name="Oval 17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62" y="3652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755" name="Oval 17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35" y="360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756" name="Oval 17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87" y="3822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757" name="Oval 17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35" y="3822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758" name="Oval 17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93" y="3782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759" name="Oval 17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41" y="3782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760" name="Oval 17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19" y="3860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761" name="Oval 17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57" y="380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762" name="Oval 17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14" y="3841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763" name="Oval 17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46" y="3692"/>
                    <a:ext cx="40" cy="40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764" name="Oval 17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08" y="372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765" name="Oval 17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35" y="3699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766" name="Oval 17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83" y="3699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767" name="Oval 17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41" y="3659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768" name="Oval 17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89" y="3659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769" name="Oval 17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16" y="378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770" name="Oval 17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39" y="3745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771" name="Oval 17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30" y="3763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772" name="Oval 17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62" y="3718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773" name="Oval 17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35" y="3725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774" name="Oval 17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79" y="379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775" name="Freeform 1774"/>
                  <p:cNvSpPr>
                    <a:spLocks noChangeAspect="1"/>
                  </p:cNvSpPr>
                  <p:nvPr/>
                </p:nvSpPr>
                <p:spPr bwMode="auto">
                  <a:xfrm>
                    <a:off x="2703" y="3573"/>
                    <a:ext cx="147" cy="141"/>
                  </a:xfrm>
                  <a:custGeom>
                    <a:avLst/>
                    <a:gdLst>
                      <a:gd name="T0" fmla="*/ 147 w 147"/>
                      <a:gd name="T1" fmla="*/ 12 h 141"/>
                      <a:gd name="T2" fmla="*/ 19 w 147"/>
                      <a:gd name="T3" fmla="*/ 141 h 141"/>
                      <a:gd name="T4" fmla="*/ 147 w 147"/>
                      <a:gd name="T5" fmla="*/ 12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47" h="141">
                        <a:moveTo>
                          <a:pt x="147" y="12"/>
                        </a:moveTo>
                        <a:cubicBezTo>
                          <a:pt x="103" y="0"/>
                          <a:pt x="0" y="63"/>
                          <a:pt x="19" y="141"/>
                        </a:cubicBezTo>
                        <a:cubicBezTo>
                          <a:pt x="21" y="64"/>
                          <a:pt x="97" y="19"/>
                          <a:pt x="147" y="1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</p:grpSp>
            <p:grpSp>
              <p:nvGrpSpPr>
                <p:cNvPr id="1655" name="Group 1654"/>
                <p:cNvGrpSpPr>
                  <a:grpSpLocks noChangeAspect="1"/>
                </p:cNvGrpSpPr>
                <p:nvPr/>
              </p:nvGrpSpPr>
              <p:grpSpPr bwMode="auto">
                <a:xfrm>
                  <a:off x="2293837" y="3765200"/>
                  <a:ext cx="593134" cy="593134"/>
                  <a:chOff x="2688" y="3562"/>
                  <a:chExt cx="374" cy="374"/>
                </a:xfrm>
              </p:grpSpPr>
              <p:sp>
                <p:nvSpPr>
                  <p:cNvPr id="1656" name="Freeform 1655"/>
                  <p:cNvSpPr>
                    <a:spLocks noChangeAspect="1"/>
                  </p:cNvSpPr>
                  <p:nvPr/>
                </p:nvSpPr>
                <p:spPr bwMode="auto">
                  <a:xfrm>
                    <a:off x="2688" y="3562"/>
                    <a:ext cx="374" cy="374"/>
                  </a:xfrm>
                  <a:custGeom>
                    <a:avLst/>
                    <a:gdLst>
                      <a:gd name="T0" fmla="*/ 13 w 187"/>
                      <a:gd name="T1" fmla="*/ 114 h 187"/>
                      <a:gd name="T2" fmla="*/ 55 w 187"/>
                      <a:gd name="T3" fmla="*/ 164 h 187"/>
                      <a:gd name="T4" fmla="*/ 167 w 187"/>
                      <a:gd name="T5" fmla="*/ 123 h 187"/>
                      <a:gd name="T6" fmla="*/ 119 w 187"/>
                      <a:gd name="T7" fmla="*/ 10 h 187"/>
                      <a:gd name="T8" fmla="*/ 37 w 187"/>
                      <a:gd name="T9" fmla="*/ 24 h 187"/>
                      <a:gd name="T10" fmla="*/ 13 w 187"/>
                      <a:gd name="T11" fmla="*/ 114 h 1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87" h="187">
                        <a:moveTo>
                          <a:pt x="13" y="114"/>
                        </a:moveTo>
                        <a:cubicBezTo>
                          <a:pt x="20" y="139"/>
                          <a:pt x="38" y="156"/>
                          <a:pt x="55" y="164"/>
                        </a:cubicBezTo>
                        <a:cubicBezTo>
                          <a:pt x="78" y="175"/>
                          <a:pt x="146" y="187"/>
                          <a:pt x="167" y="123"/>
                        </a:cubicBezTo>
                        <a:cubicBezTo>
                          <a:pt x="187" y="56"/>
                          <a:pt x="143" y="18"/>
                          <a:pt x="119" y="10"/>
                        </a:cubicBezTo>
                        <a:cubicBezTo>
                          <a:pt x="89" y="0"/>
                          <a:pt x="58" y="4"/>
                          <a:pt x="37" y="24"/>
                        </a:cubicBezTo>
                        <a:cubicBezTo>
                          <a:pt x="17" y="42"/>
                          <a:pt x="0" y="68"/>
                          <a:pt x="13" y="114"/>
                        </a:cubicBezTo>
                      </a:path>
                    </a:pathLst>
                  </a:cu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  <p:sp>
                <p:nvSpPr>
                  <p:cNvPr id="1657" name="Freeform 1656"/>
                  <p:cNvSpPr>
                    <a:spLocks noChangeAspect="1"/>
                  </p:cNvSpPr>
                  <p:nvPr/>
                </p:nvSpPr>
                <p:spPr bwMode="auto">
                  <a:xfrm>
                    <a:off x="2736" y="3600"/>
                    <a:ext cx="232" cy="288"/>
                  </a:xfrm>
                  <a:custGeom>
                    <a:avLst/>
                    <a:gdLst>
                      <a:gd name="T0" fmla="*/ 4 w 120"/>
                      <a:gd name="T1" fmla="*/ 54 h 149"/>
                      <a:gd name="T2" fmla="*/ 16 w 120"/>
                      <a:gd name="T3" fmla="*/ 42 h 149"/>
                      <a:gd name="T4" fmla="*/ 34 w 120"/>
                      <a:gd name="T5" fmla="*/ 30 h 149"/>
                      <a:gd name="T6" fmla="*/ 54 w 120"/>
                      <a:gd name="T7" fmla="*/ 26 h 149"/>
                      <a:gd name="T8" fmla="*/ 63 w 120"/>
                      <a:gd name="T9" fmla="*/ 11 h 149"/>
                      <a:gd name="T10" fmla="*/ 83 w 120"/>
                      <a:gd name="T11" fmla="*/ 2 h 149"/>
                      <a:gd name="T12" fmla="*/ 111 w 120"/>
                      <a:gd name="T13" fmla="*/ 9 h 149"/>
                      <a:gd name="T14" fmla="*/ 120 w 120"/>
                      <a:gd name="T15" fmla="*/ 43 h 149"/>
                      <a:gd name="T16" fmla="*/ 106 w 120"/>
                      <a:gd name="T17" fmla="*/ 55 h 149"/>
                      <a:gd name="T18" fmla="*/ 113 w 120"/>
                      <a:gd name="T19" fmla="*/ 76 h 149"/>
                      <a:gd name="T20" fmla="*/ 85 w 120"/>
                      <a:gd name="T21" fmla="*/ 98 h 149"/>
                      <a:gd name="T22" fmla="*/ 89 w 120"/>
                      <a:gd name="T23" fmla="*/ 116 h 149"/>
                      <a:gd name="T24" fmla="*/ 101 w 120"/>
                      <a:gd name="T25" fmla="*/ 123 h 149"/>
                      <a:gd name="T26" fmla="*/ 108 w 120"/>
                      <a:gd name="T27" fmla="*/ 124 h 149"/>
                      <a:gd name="T28" fmla="*/ 115 w 120"/>
                      <a:gd name="T29" fmla="*/ 140 h 149"/>
                      <a:gd name="T30" fmla="*/ 102 w 120"/>
                      <a:gd name="T31" fmla="*/ 142 h 149"/>
                      <a:gd name="T32" fmla="*/ 93 w 120"/>
                      <a:gd name="T33" fmla="*/ 147 h 149"/>
                      <a:gd name="T34" fmla="*/ 82 w 120"/>
                      <a:gd name="T35" fmla="*/ 143 h 149"/>
                      <a:gd name="T36" fmla="*/ 72 w 120"/>
                      <a:gd name="T37" fmla="*/ 120 h 149"/>
                      <a:gd name="T38" fmla="*/ 75 w 120"/>
                      <a:gd name="T39" fmla="*/ 86 h 149"/>
                      <a:gd name="T40" fmla="*/ 106 w 120"/>
                      <a:gd name="T41" fmla="*/ 55 h 149"/>
                      <a:gd name="T42" fmla="*/ 96 w 120"/>
                      <a:gd name="T43" fmla="*/ 42 h 149"/>
                      <a:gd name="T44" fmla="*/ 88 w 120"/>
                      <a:gd name="T45" fmla="*/ 31 h 149"/>
                      <a:gd name="T46" fmla="*/ 74 w 120"/>
                      <a:gd name="T47" fmla="*/ 33 h 149"/>
                      <a:gd name="T48" fmla="*/ 54 w 120"/>
                      <a:gd name="T49" fmla="*/ 27 h 149"/>
                      <a:gd name="T50" fmla="*/ 46 w 120"/>
                      <a:gd name="T51" fmla="*/ 63 h 149"/>
                      <a:gd name="T52" fmla="*/ 32 w 120"/>
                      <a:gd name="T53" fmla="*/ 73 h 149"/>
                      <a:gd name="T54" fmla="*/ 31 w 120"/>
                      <a:gd name="T55" fmla="*/ 97 h 149"/>
                      <a:gd name="T56" fmla="*/ 2 w 120"/>
                      <a:gd name="T57" fmla="*/ 74 h 149"/>
                      <a:gd name="T58" fmla="*/ 4 w 120"/>
                      <a:gd name="T59" fmla="*/ 54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120" h="149">
                        <a:moveTo>
                          <a:pt x="4" y="54"/>
                        </a:moveTo>
                        <a:cubicBezTo>
                          <a:pt x="8" y="46"/>
                          <a:pt x="8" y="55"/>
                          <a:pt x="16" y="42"/>
                        </a:cubicBezTo>
                        <a:cubicBezTo>
                          <a:pt x="22" y="32"/>
                          <a:pt x="27" y="34"/>
                          <a:pt x="34" y="30"/>
                        </a:cubicBezTo>
                        <a:cubicBezTo>
                          <a:pt x="40" y="27"/>
                          <a:pt x="49" y="28"/>
                          <a:pt x="54" y="26"/>
                        </a:cubicBezTo>
                        <a:cubicBezTo>
                          <a:pt x="59" y="24"/>
                          <a:pt x="58" y="14"/>
                          <a:pt x="63" y="11"/>
                        </a:cubicBezTo>
                        <a:cubicBezTo>
                          <a:pt x="68" y="8"/>
                          <a:pt x="75" y="4"/>
                          <a:pt x="83" y="2"/>
                        </a:cubicBezTo>
                        <a:cubicBezTo>
                          <a:pt x="90" y="0"/>
                          <a:pt x="104" y="3"/>
                          <a:pt x="111" y="9"/>
                        </a:cubicBezTo>
                        <a:cubicBezTo>
                          <a:pt x="117" y="15"/>
                          <a:pt x="120" y="36"/>
                          <a:pt x="120" y="43"/>
                        </a:cubicBezTo>
                        <a:cubicBezTo>
                          <a:pt x="119" y="51"/>
                          <a:pt x="108" y="50"/>
                          <a:pt x="106" y="55"/>
                        </a:cubicBezTo>
                        <a:cubicBezTo>
                          <a:pt x="105" y="61"/>
                          <a:pt x="116" y="58"/>
                          <a:pt x="113" y="76"/>
                        </a:cubicBezTo>
                        <a:cubicBezTo>
                          <a:pt x="109" y="95"/>
                          <a:pt x="89" y="92"/>
                          <a:pt x="85" y="98"/>
                        </a:cubicBezTo>
                        <a:cubicBezTo>
                          <a:pt x="81" y="105"/>
                          <a:pt x="86" y="112"/>
                          <a:pt x="89" y="116"/>
                        </a:cubicBezTo>
                        <a:cubicBezTo>
                          <a:pt x="91" y="120"/>
                          <a:pt x="98" y="122"/>
                          <a:pt x="101" y="123"/>
                        </a:cubicBezTo>
                        <a:cubicBezTo>
                          <a:pt x="104" y="124"/>
                          <a:pt x="103" y="122"/>
                          <a:pt x="108" y="124"/>
                        </a:cubicBezTo>
                        <a:cubicBezTo>
                          <a:pt x="113" y="127"/>
                          <a:pt x="116" y="132"/>
                          <a:pt x="115" y="140"/>
                        </a:cubicBezTo>
                        <a:cubicBezTo>
                          <a:pt x="114" y="149"/>
                          <a:pt x="106" y="141"/>
                          <a:pt x="102" y="142"/>
                        </a:cubicBezTo>
                        <a:cubicBezTo>
                          <a:pt x="99" y="144"/>
                          <a:pt x="96" y="147"/>
                          <a:pt x="93" y="147"/>
                        </a:cubicBezTo>
                        <a:cubicBezTo>
                          <a:pt x="90" y="147"/>
                          <a:pt x="86" y="148"/>
                          <a:pt x="82" y="143"/>
                        </a:cubicBezTo>
                        <a:cubicBezTo>
                          <a:pt x="79" y="139"/>
                          <a:pt x="73" y="129"/>
                          <a:pt x="72" y="120"/>
                        </a:cubicBezTo>
                        <a:cubicBezTo>
                          <a:pt x="71" y="110"/>
                          <a:pt x="70" y="97"/>
                          <a:pt x="75" y="86"/>
                        </a:cubicBezTo>
                        <a:cubicBezTo>
                          <a:pt x="81" y="75"/>
                          <a:pt x="104" y="79"/>
                          <a:pt x="106" y="55"/>
                        </a:cubicBezTo>
                        <a:cubicBezTo>
                          <a:pt x="110" y="48"/>
                          <a:pt x="99" y="46"/>
                          <a:pt x="96" y="42"/>
                        </a:cubicBezTo>
                        <a:cubicBezTo>
                          <a:pt x="93" y="38"/>
                          <a:pt x="91" y="32"/>
                          <a:pt x="88" y="31"/>
                        </a:cubicBezTo>
                        <a:cubicBezTo>
                          <a:pt x="84" y="29"/>
                          <a:pt x="80" y="33"/>
                          <a:pt x="74" y="33"/>
                        </a:cubicBezTo>
                        <a:cubicBezTo>
                          <a:pt x="68" y="32"/>
                          <a:pt x="58" y="22"/>
                          <a:pt x="54" y="27"/>
                        </a:cubicBezTo>
                        <a:cubicBezTo>
                          <a:pt x="49" y="32"/>
                          <a:pt x="49" y="55"/>
                          <a:pt x="46" y="63"/>
                        </a:cubicBezTo>
                        <a:cubicBezTo>
                          <a:pt x="42" y="70"/>
                          <a:pt x="35" y="67"/>
                          <a:pt x="32" y="73"/>
                        </a:cubicBezTo>
                        <a:cubicBezTo>
                          <a:pt x="30" y="79"/>
                          <a:pt x="41" y="92"/>
                          <a:pt x="31" y="97"/>
                        </a:cubicBezTo>
                        <a:cubicBezTo>
                          <a:pt x="0" y="111"/>
                          <a:pt x="3" y="69"/>
                          <a:pt x="2" y="74"/>
                        </a:cubicBezTo>
                        <a:cubicBezTo>
                          <a:pt x="2" y="74"/>
                          <a:pt x="2" y="58"/>
                          <a:pt x="4" y="54"/>
                        </a:cubicBezTo>
                      </a:path>
                    </a:pathLst>
                  </a:custGeom>
                  <a:solidFill>
                    <a:srgbClr val="710E9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  <p:sp>
                <p:nvSpPr>
                  <p:cNvPr id="1658" name="Oval 16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43" y="3801"/>
                    <a:ext cx="40" cy="40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659" name="Oval 16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72" y="3799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660" name="Oval 16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91" y="377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661" name="Oval 16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39" y="377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662" name="Oval 16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35" y="377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663" name="Oval 16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7" y="3728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664" name="Oval 16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87" y="377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665" name="Oval 16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04" y="3827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666" name="Oval 16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44" y="3829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667" name="Oval 16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59" y="380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668" name="Oval 16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61" y="3756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669" name="Oval 16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00" y="3734"/>
                    <a:ext cx="40" cy="40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670" name="Oval 16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18" y="3793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671" name="Oval 16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71" y="3759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672" name="Oval 16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66" y="3855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673" name="Oval 16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35" y="383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674" name="Oval 16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14" y="3796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675" name="Oval 16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79" y="3683"/>
                    <a:ext cx="40" cy="40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676" name="Oval 16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43" y="3630"/>
                    <a:ext cx="40" cy="40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677" name="Oval 16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20" y="3655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678" name="Oval 16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39" y="3630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679" name="Oval 16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87" y="3630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680" name="Oval 16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66" y="362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681" name="Oval 16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93" y="3638"/>
                    <a:ext cx="40" cy="40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682" name="Oval 16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96" y="3587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683" name="Oval 16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93" y="3590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684" name="Oval 16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35" y="3630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685" name="Oval 16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20" y="3715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686" name="Oval 16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43" y="3676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687" name="Oval 16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92" y="3685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688" name="Oval 16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92" y="3657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689" name="Oval 16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09" y="3612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690" name="Oval 16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48" y="3590"/>
                    <a:ext cx="40" cy="40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691" name="Oval 16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66" y="3649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692" name="Oval 16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14" y="3711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693" name="Oval 16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83" y="3725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694" name="Oval 16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62" y="3652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695" name="Oval 16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35" y="360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696" name="Oval 16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87" y="3822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697" name="Oval 16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35" y="3822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698" name="Oval 16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93" y="3782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699" name="Oval 16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41" y="3782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700" name="Oval 16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19" y="3860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701" name="Oval 17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57" y="380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702" name="Oval 17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14" y="3841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703" name="Oval 17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46" y="3692"/>
                    <a:ext cx="40" cy="40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704" name="Oval 17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08" y="372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705" name="Oval 17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35" y="3699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706" name="Oval 17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83" y="3699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707" name="Oval 17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41" y="3659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708" name="Oval 17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89" y="3659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709" name="Oval 17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16" y="378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710" name="Oval 17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39" y="3745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711" name="Oval 17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30" y="3763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712" name="Oval 17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62" y="3718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713" name="Oval 17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35" y="3725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714" name="Oval 17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79" y="3794"/>
                    <a:ext cx="23" cy="23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715" name="Freeform 1714"/>
                  <p:cNvSpPr>
                    <a:spLocks noChangeAspect="1"/>
                  </p:cNvSpPr>
                  <p:nvPr/>
                </p:nvSpPr>
                <p:spPr bwMode="auto">
                  <a:xfrm>
                    <a:off x="2703" y="3573"/>
                    <a:ext cx="147" cy="141"/>
                  </a:xfrm>
                  <a:custGeom>
                    <a:avLst/>
                    <a:gdLst>
                      <a:gd name="T0" fmla="*/ 147 w 147"/>
                      <a:gd name="T1" fmla="*/ 12 h 141"/>
                      <a:gd name="T2" fmla="*/ 19 w 147"/>
                      <a:gd name="T3" fmla="*/ 141 h 141"/>
                      <a:gd name="T4" fmla="*/ 147 w 147"/>
                      <a:gd name="T5" fmla="*/ 12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47" h="141">
                        <a:moveTo>
                          <a:pt x="147" y="12"/>
                        </a:moveTo>
                        <a:cubicBezTo>
                          <a:pt x="103" y="0"/>
                          <a:pt x="0" y="63"/>
                          <a:pt x="19" y="141"/>
                        </a:cubicBezTo>
                        <a:cubicBezTo>
                          <a:pt x="21" y="64"/>
                          <a:pt x="97" y="19"/>
                          <a:pt x="147" y="1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</p:grpSp>
          </p:grpSp>
          <p:grpSp>
            <p:nvGrpSpPr>
              <p:cNvPr id="1523" name="Group 1522"/>
              <p:cNvGrpSpPr/>
              <p:nvPr/>
            </p:nvGrpSpPr>
            <p:grpSpPr>
              <a:xfrm>
                <a:off x="4838742" y="3330260"/>
                <a:ext cx="925090" cy="900729"/>
                <a:chOff x="4772982" y="3465444"/>
                <a:chExt cx="925090" cy="900729"/>
              </a:xfrm>
            </p:grpSpPr>
            <p:grpSp>
              <p:nvGrpSpPr>
                <p:cNvPr id="1638" name="Group 7"/>
                <p:cNvGrpSpPr>
                  <a:grpSpLocks noChangeAspect="1"/>
                </p:cNvGrpSpPr>
                <p:nvPr/>
              </p:nvGrpSpPr>
              <p:grpSpPr bwMode="auto">
                <a:xfrm>
                  <a:off x="4772982" y="3564897"/>
                  <a:ext cx="558439" cy="543161"/>
                  <a:chOff x="4512" y="2592"/>
                  <a:chExt cx="328" cy="320"/>
                </a:xfrm>
              </p:grpSpPr>
              <p:sp>
                <p:nvSpPr>
                  <p:cNvPr id="1649" name="Freeform 8"/>
                  <p:cNvSpPr>
                    <a:spLocks noChangeAspect="1"/>
                  </p:cNvSpPr>
                  <p:nvPr/>
                </p:nvSpPr>
                <p:spPr bwMode="auto">
                  <a:xfrm>
                    <a:off x="4521" y="2592"/>
                    <a:ext cx="319" cy="320"/>
                  </a:xfrm>
                  <a:custGeom>
                    <a:avLst/>
                    <a:gdLst>
                      <a:gd name="T0" fmla="*/ 13 w 187"/>
                      <a:gd name="T1" fmla="*/ 114 h 187"/>
                      <a:gd name="T2" fmla="*/ 55 w 187"/>
                      <a:gd name="T3" fmla="*/ 164 h 187"/>
                      <a:gd name="T4" fmla="*/ 167 w 187"/>
                      <a:gd name="T5" fmla="*/ 123 h 187"/>
                      <a:gd name="T6" fmla="*/ 119 w 187"/>
                      <a:gd name="T7" fmla="*/ 10 h 187"/>
                      <a:gd name="T8" fmla="*/ 37 w 187"/>
                      <a:gd name="T9" fmla="*/ 24 h 187"/>
                      <a:gd name="T10" fmla="*/ 13 w 187"/>
                      <a:gd name="T11" fmla="*/ 114 h 1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87" h="187">
                        <a:moveTo>
                          <a:pt x="13" y="114"/>
                        </a:moveTo>
                        <a:cubicBezTo>
                          <a:pt x="20" y="139"/>
                          <a:pt x="38" y="156"/>
                          <a:pt x="55" y="164"/>
                        </a:cubicBezTo>
                        <a:cubicBezTo>
                          <a:pt x="78" y="175"/>
                          <a:pt x="146" y="187"/>
                          <a:pt x="167" y="123"/>
                        </a:cubicBezTo>
                        <a:cubicBezTo>
                          <a:pt x="187" y="56"/>
                          <a:pt x="143" y="18"/>
                          <a:pt x="119" y="10"/>
                        </a:cubicBezTo>
                        <a:cubicBezTo>
                          <a:pt x="89" y="0"/>
                          <a:pt x="58" y="4"/>
                          <a:pt x="37" y="24"/>
                        </a:cubicBezTo>
                        <a:cubicBezTo>
                          <a:pt x="17" y="42"/>
                          <a:pt x="0" y="68"/>
                          <a:pt x="13" y="114"/>
                        </a:cubicBezTo>
                      </a:path>
                    </a:pathLst>
                  </a:custGeom>
                  <a:solidFill>
                    <a:srgbClr val="CCC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  <p:sp>
                <p:nvSpPr>
                  <p:cNvPr id="1650" name="Freeform 9"/>
                  <p:cNvSpPr>
                    <a:spLocks noChangeAspect="1"/>
                  </p:cNvSpPr>
                  <p:nvPr/>
                </p:nvSpPr>
                <p:spPr bwMode="auto">
                  <a:xfrm>
                    <a:off x="4512" y="2613"/>
                    <a:ext cx="132" cy="181"/>
                  </a:xfrm>
                  <a:custGeom>
                    <a:avLst/>
                    <a:gdLst>
                      <a:gd name="T0" fmla="*/ 731 w 731"/>
                      <a:gd name="T1" fmla="*/ 0 h 1010"/>
                      <a:gd name="T2" fmla="*/ 240 w 731"/>
                      <a:gd name="T3" fmla="*/ 1010 h 1010"/>
                      <a:gd name="T4" fmla="*/ 731 w 731"/>
                      <a:gd name="T5" fmla="*/ 0 h 10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31" h="1010">
                        <a:moveTo>
                          <a:pt x="731" y="0"/>
                        </a:moveTo>
                        <a:cubicBezTo>
                          <a:pt x="299" y="26"/>
                          <a:pt x="0" y="639"/>
                          <a:pt x="240" y="1010"/>
                        </a:cubicBezTo>
                        <a:cubicBezTo>
                          <a:pt x="94" y="584"/>
                          <a:pt x="306" y="134"/>
                          <a:pt x="73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  <p:sp>
                <p:nvSpPr>
                  <p:cNvPr id="1651" name="Freeform 10"/>
                  <p:cNvSpPr>
                    <a:spLocks noChangeAspect="1"/>
                  </p:cNvSpPr>
                  <p:nvPr/>
                </p:nvSpPr>
                <p:spPr bwMode="auto">
                  <a:xfrm rot="14838809">
                    <a:off x="4568" y="2657"/>
                    <a:ext cx="239" cy="220"/>
                  </a:xfrm>
                  <a:custGeom>
                    <a:avLst/>
                    <a:gdLst>
                      <a:gd name="T0" fmla="*/ 33 w 140"/>
                      <a:gd name="T1" fmla="*/ 118 h 128"/>
                      <a:gd name="T2" fmla="*/ 80 w 140"/>
                      <a:gd name="T3" fmla="*/ 122 h 128"/>
                      <a:gd name="T4" fmla="*/ 121 w 140"/>
                      <a:gd name="T5" fmla="*/ 44 h 128"/>
                      <a:gd name="T6" fmla="*/ 39 w 140"/>
                      <a:gd name="T7" fmla="*/ 10 h 128"/>
                      <a:gd name="T8" fmla="*/ 2 w 140"/>
                      <a:gd name="T9" fmla="*/ 59 h 128"/>
                      <a:gd name="T10" fmla="*/ 33 w 140"/>
                      <a:gd name="T11" fmla="*/ 118 h 1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40" h="128">
                        <a:moveTo>
                          <a:pt x="33" y="118"/>
                        </a:moveTo>
                        <a:cubicBezTo>
                          <a:pt x="49" y="128"/>
                          <a:pt x="67" y="127"/>
                          <a:pt x="80" y="122"/>
                        </a:cubicBezTo>
                        <a:cubicBezTo>
                          <a:pt x="98" y="116"/>
                          <a:pt x="140" y="88"/>
                          <a:pt x="121" y="44"/>
                        </a:cubicBezTo>
                        <a:cubicBezTo>
                          <a:pt x="99" y="0"/>
                          <a:pt x="57" y="2"/>
                          <a:pt x="39" y="10"/>
                        </a:cubicBezTo>
                        <a:cubicBezTo>
                          <a:pt x="19" y="20"/>
                          <a:pt x="4" y="38"/>
                          <a:pt x="2" y="59"/>
                        </a:cubicBezTo>
                        <a:cubicBezTo>
                          <a:pt x="0" y="79"/>
                          <a:pt x="3" y="100"/>
                          <a:pt x="33" y="118"/>
                        </a:cubicBezTo>
                      </a:path>
                    </a:pathLst>
                  </a:custGeom>
                  <a:solidFill>
                    <a:srgbClr val="000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  <p:sp>
                <p:nvSpPr>
                  <p:cNvPr id="1652" name="Freeform 11"/>
                  <p:cNvSpPr>
                    <a:spLocks noChangeAspect="1"/>
                  </p:cNvSpPr>
                  <p:nvPr/>
                </p:nvSpPr>
                <p:spPr bwMode="auto">
                  <a:xfrm rot="20945416">
                    <a:off x="4585" y="2719"/>
                    <a:ext cx="73" cy="117"/>
                  </a:xfrm>
                  <a:custGeom>
                    <a:avLst/>
                    <a:gdLst>
                      <a:gd name="T0" fmla="*/ 43 w 43"/>
                      <a:gd name="T1" fmla="*/ 0 h 68"/>
                      <a:gd name="T2" fmla="*/ 18 w 43"/>
                      <a:gd name="T3" fmla="*/ 68 h 68"/>
                      <a:gd name="T4" fmla="*/ 43 w 43"/>
                      <a:gd name="T5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" h="68">
                        <a:moveTo>
                          <a:pt x="43" y="0"/>
                        </a:moveTo>
                        <a:cubicBezTo>
                          <a:pt x="11" y="6"/>
                          <a:pt x="0" y="50"/>
                          <a:pt x="18" y="68"/>
                        </a:cubicBezTo>
                        <a:cubicBezTo>
                          <a:pt x="6" y="38"/>
                          <a:pt x="23" y="11"/>
                          <a:pt x="43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</p:grpSp>
            <p:grpSp>
              <p:nvGrpSpPr>
                <p:cNvPr id="1639" name="Group 7"/>
                <p:cNvGrpSpPr>
                  <a:grpSpLocks noChangeAspect="1"/>
                </p:cNvGrpSpPr>
                <p:nvPr/>
              </p:nvGrpSpPr>
              <p:grpSpPr bwMode="auto">
                <a:xfrm>
                  <a:off x="5139633" y="3465444"/>
                  <a:ext cx="558439" cy="543161"/>
                  <a:chOff x="4512" y="2592"/>
                  <a:chExt cx="328" cy="320"/>
                </a:xfrm>
              </p:grpSpPr>
              <p:sp>
                <p:nvSpPr>
                  <p:cNvPr id="1645" name="Freeform 8"/>
                  <p:cNvSpPr>
                    <a:spLocks noChangeAspect="1"/>
                  </p:cNvSpPr>
                  <p:nvPr/>
                </p:nvSpPr>
                <p:spPr bwMode="auto">
                  <a:xfrm>
                    <a:off x="4521" y="2592"/>
                    <a:ext cx="319" cy="320"/>
                  </a:xfrm>
                  <a:custGeom>
                    <a:avLst/>
                    <a:gdLst>
                      <a:gd name="T0" fmla="*/ 13 w 187"/>
                      <a:gd name="T1" fmla="*/ 114 h 187"/>
                      <a:gd name="T2" fmla="*/ 55 w 187"/>
                      <a:gd name="T3" fmla="*/ 164 h 187"/>
                      <a:gd name="T4" fmla="*/ 167 w 187"/>
                      <a:gd name="T5" fmla="*/ 123 h 187"/>
                      <a:gd name="T6" fmla="*/ 119 w 187"/>
                      <a:gd name="T7" fmla="*/ 10 h 187"/>
                      <a:gd name="T8" fmla="*/ 37 w 187"/>
                      <a:gd name="T9" fmla="*/ 24 h 187"/>
                      <a:gd name="T10" fmla="*/ 13 w 187"/>
                      <a:gd name="T11" fmla="*/ 114 h 1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87" h="187">
                        <a:moveTo>
                          <a:pt x="13" y="114"/>
                        </a:moveTo>
                        <a:cubicBezTo>
                          <a:pt x="20" y="139"/>
                          <a:pt x="38" y="156"/>
                          <a:pt x="55" y="164"/>
                        </a:cubicBezTo>
                        <a:cubicBezTo>
                          <a:pt x="78" y="175"/>
                          <a:pt x="146" y="187"/>
                          <a:pt x="167" y="123"/>
                        </a:cubicBezTo>
                        <a:cubicBezTo>
                          <a:pt x="187" y="56"/>
                          <a:pt x="143" y="18"/>
                          <a:pt x="119" y="10"/>
                        </a:cubicBezTo>
                        <a:cubicBezTo>
                          <a:pt x="89" y="0"/>
                          <a:pt x="58" y="4"/>
                          <a:pt x="37" y="24"/>
                        </a:cubicBezTo>
                        <a:cubicBezTo>
                          <a:pt x="17" y="42"/>
                          <a:pt x="0" y="68"/>
                          <a:pt x="13" y="114"/>
                        </a:cubicBezTo>
                      </a:path>
                    </a:pathLst>
                  </a:custGeom>
                  <a:solidFill>
                    <a:srgbClr val="CCC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  <p:sp>
                <p:nvSpPr>
                  <p:cNvPr id="1646" name="Freeform 9"/>
                  <p:cNvSpPr>
                    <a:spLocks noChangeAspect="1"/>
                  </p:cNvSpPr>
                  <p:nvPr/>
                </p:nvSpPr>
                <p:spPr bwMode="auto">
                  <a:xfrm>
                    <a:off x="4512" y="2613"/>
                    <a:ext cx="132" cy="181"/>
                  </a:xfrm>
                  <a:custGeom>
                    <a:avLst/>
                    <a:gdLst>
                      <a:gd name="T0" fmla="*/ 731 w 731"/>
                      <a:gd name="T1" fmla="*/ 0 h 1010"/>
                      <a:gd name="T2" fmla="*/ 240 w 731"/>
                      <a:gd name="T3" fmla="*/ 1010 h 1010"/>
                      <a:gd name="T4" fmla="*/ 731 w 731"/>
                      <a:gd name="T5" fmla="*/ 0 h 10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31" h="1010">
                        <a:moveTo>
                          <a:pt x="731" y="0"/>
                        </a:moveTo>
                        <a:cubicBezTo>
                          <a:pt x="299" y="26"/>
                          <a:pt x="0" y="639"/>
                          <a:pt x="240" y="1010"/>
                        </a:cubicBezTo>
                        <a:cubicBezTo>
                          <a:pt x="94" y="584"/>
                          <a:pt x="306" y="134"/>
                          <a:pt x="73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  <p:sp>
                <p:nvSpPr>
                  <p:cNvPr id="1647" name="Freeform 10"/>
                  <p:cNvSpPr>
                    <a:spLocks noChangeAspect="1"/>
                  </p:cNvSpPr>
                  <p:nvPr/>
                </p:nvSpPr>
                <p:spPr bwMode="auto">
                  <a:xfrm rot="14838809">
                    <a:off x="4568" y="2657"/>
                    <a:ext cx="239" cy="220"/>
                  </a:xfrm>
                  <a:custGeom>
                    <a:avLst/>
                    <a:gdLst>
                      <a:gd name="T0" fmla="*/ 33 w 140"/>
                      <a:gd name="T1" fmla="*/ 118 h 128"/>
                      <a:gd name="T2" fmla="*/ 80 w 140"/>
                      <a:gd name="T3" fmla="*/ 122 h 128"/>
                      <a:gd name="T4" fmla="*/ 121 w 140"/>
                      <a:gd name="T5" fmla="*/ 44 h 128"/>
                      <a:gd name="T6" fmla="*/ 39 w 140"/>
                      <a:gd name="T7" fmla="*/ 10 h 128"/>
                      <a:gd name="T8" fmla="*/ 2 w 140"/>
                      <a:gd name="T9" fmla="*/ 59 h 128"/>
                      <a:gd name="T10" fmla="*/ 33 w 140"/>
                      <a:gd name="T11" fmla="*/ 118 h 1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40" h="128">
                        <a:moveTo>
                          <a:pt x="33" y="118"/>
                        </a:moveTo>
                        <a:cubicBezTo>
                          <a:pt x="49" y="128"/>
                          <a:pt x="67" y="127"/>
                          <a:pt x="80" y="122"/>
                        </a:cubicBezTo>
                        <a:cubicBezTo>
                          <a:pt x="98" y="116"/>
                          <a:pt x="140" y="88"/>
                          <a:pt x="121" y="44"/>
                        </a:cubicBezTo>
                        <a:cubicBezTo>
                          <a:pt x="99" y="0"/>
                          <a:pt x="57" y="2"/>
                          <a:pt x="39" y="10"/>
                        </a:cubicBezTo>
                        <a:cubicBezTo>
                          <a:pt x="19" y="20"/>
                          <a:pt x="4" y="38"/>
                          <a:pt x="2" y="59"/>
                        </a:cubicBezTo>
                        <a:cubicBezTo>
                          <a:pt x="0" y="79"/>
                          <a:pt x="3" y="100"/>
                          <a:pt x="33" y="118"/>
                        </a:cubicBezTo>
                      </a:path>
                    </a:pathLst>
                  </a:custGeom>
                  <a:solidFill>
                    <a:srgbClr val="000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  <p:sp>
                <p:nvSpPr>
                  <p:cNvPr id="1648" name="Freeform 11"/>
                  <p:cNvSpPr>
                    <a:spLocks noChangeAspect="1"/>
                  </p:cNvSpPr>
                  <p:nvPr/>
                </p:nvSpPr>
                <p:spPr bwMode="auto">
                  <a:xfrm rot="20945416">
                    <a:off x="4585" y="2719"/>
                    <a:ext cx="73" cy="117"/>
                  </a:xfrm>
                  <a:custGeom>
                    <a:avLst/>
                    <a:gdLst>
                      <a:gd name="T0" fmla="*/ 43 w 43"/>
                      <a:gd name="T1" fmla="*/ 0 h 68"/>
                      <a:gd name="T2" fmla="*/ 18 w 43"/>
                      <a:gd name="T3" fmla="*/ 68 h 68"/>
                      <a:gd name="T4" fmla="*/ 43 w 43"/>
                      <a:gd name="T5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" h="68">
                        <a:moveTo>
                          <a:pt x="43" y="0"/>
                        </a:moveTo>
                        <a:cubicBezTo>
                          <a:pt x="11" y="6"/>
                          <a:pt x="0" y="50"/>
                          <a:pt x="18" y="68"/>
                        </a:cubicBezTo>
                        <a:cubicBezTo>
                          <a:pt x="6" y="38"/>
                          <a:pt x="23" y="11"/>
                          <a:pt x="43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</p:grpSp>
            <p:grpSp>
              <p:nvGrpSpPr>
                <p:cNvPr id="1640" name="Group 7"/>
                <p:cNvGrpSpPr>
                  <a:grpSpLocks noChangeAspect="1"/>
                </p:cNvGrpSpPr>
                <p:nvPr/>
              </p:nvGrpSpPr>
              <p:grpSpPr bwMode="auto">
                <a:xfrm>
                  <a:off x="5105510" y="3823012"/>
                  <a:ext cx="558439" cy="543161"/>
                  <a:chOff x="4512" y="2592"/>
                  <a:chExt cx="328" cy="320"/>
                </a:xfrm>
              </p:grpSpPr>
              <p:sp>
                <p:nvSpPr>
                  <p:cNvPr id="1641" name="Freeform 8"/>
                  <p:cNvSpPr>
                    <a:spLocks noChangeAspect="1"/>
                  </p:cNvSpPr>
                  <p:nvPr/>
                </p:nvSpPr>
                <p:spPr bwMode="auto">
                  <a:xfrm>
                    <a:off x="4521" y="2592"/>
                    <a:ext cx="319" cy="320"/>
                  </a:xfrm>
                  <a:custGeom>
                    <a:avLst/>
                    <a:gdLst>
                      <a:gd name="T0" fmla="*/ 13 w 187"/>
                      <a:gd name="T1" fmla="*/ 114 h 187"/>
                      <a:gd name="T2" fmla="*/ 55 w 187"/>
                      <a:gd name="T3" fmla="*/ 164 h 187"/>
                      <a:gd name="T4" fmla="*/ 167 w 187"/>
                      <a:gd name="T5" fmla="*/ 123 h 187"/>
                      <a:gd name="T6" fmla="*/ 119 w 187"/>
                      <a:gd name="T7" fmla="*/ 10 h 187"/>
                      <a:gd name="T8" fmla="*/ 37 w 187"/>
                      <a:gd name="T9" fmla="*/ 24 h 187"/>
                      <a:gd name="T10" fmla="*/ 13 w 187"/>
                      <a:gd name="T11" fmla="*/ 114 h 1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87" h="187">
                        <a:moveTo>
                          <a:pt x="13" y="114"/>
                        </a:moveTo>
                        <a:cubicBezTo>
                          <a:pt x="20" y="139"/>
                          <a:pt x="38" y="156"/>
                          <a:pt x="55" y="164"/>
                        </a:cubicBezTo>
                        <a:cubicBezTo>
                          <a:pt x="78" y="175"/>
                          <a:pt x="146" y="187"/>
                          <a:pt x="167" y="123"/>
                        </a:cubicBezTo>
                        <a:cubicBezTo>
                          <a:pt x="187" y="56"/>
                          <a:pt x="143" y="18"/>
                          <a:pt x="119" y="10"/>
                        </a:cubicBezTo>
                        <a:cubicBezTo>
                          <a:pt x="89" y="0"/>
                          <a:pt x="58" y="4"/>
                          <a:pt x="37" y="24"/>
                        </a:cubicBezTo>
                        <a:cubicBezTo>
                          <a:pt x="17" y="42"/>
                          <a:pt x="0" y="68"/>
                          <a:pt x="13" y="114"/>
                        </a:cubicBezTo>
                      </a:path>
                    </a:pathLst>
                  </a:custGeom>
                  <a:solidFill>
                    <a:srgbClr val="CCC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  <p:sp>
                <p:nvSpPr>
                  <p:cNvPr id="1642" name="Freeform 9"/>
                  <p:cNvSpPr>
                    <a:spLocks noChangeAspect="1"/>
                  </p:cNvSpPr>
                  <p:nvPr/>
                </p:nvSpPr>
                <p:spPr bwMode="auto">
                  <a:xfrm>
                    <a:off x="4512" y="2613"/>
                    <a:ext cx="132" cy="181"/>
                  </a:xfrm>
                  <a:custGeom>
                    <a:avLst/>
                    <a:gdLst>
                      <a:gd name="T0" fmla="*/ 731 w 731"/>
                      <a:gd name="T1" fmla="*/ 0 h 1010"/>
                      <a:gd name="T2" fmla="*/ 240 w 731"/>
                      <a:gd name="T3" fmla="*/ 1010 h 1010"/>
                      <a:gd name="T4" fmla="*/ 731 w 731"/>
                      <a:gd name="T5" fmla="*/ 0 h 10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31" h="1010">
                        <a:moveTo>
                          <a:pt x="731" y="0"/>
                        </a:moveTo>
                        <a:cubicBezTo>
                          <a:pt x="299" y="26"/>
                          <a:pt x="0" y="639"/>
                          <a:pt x="240" y="1010"/>
                        </a:cubicBezTo>
                        <a:cubicBezTo>
                          <a:pt x="94" y="584"/>
                          <a:pt x="306" y="134"/>
                          <a:pt x="73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  <p:sp>
                <p:nvSpPr>
                  <p:cNvPr id="1643" name="Freeform 10"/>
                  <p:cNvSpPr>
                    <a:spLocks noChangeAspect="1"/>
                  </p:cNvSpPr>
                  <p:nvPr/>
                </p:nvSpPr>
                <p:spPr bwMode="auto">
                  <a:xfrm rot="14838809">
                    <a:off x="4568" y="2657"/>
                    <a:ext cx="239" cy="220"/>
                  </a:xfrm>
                  <a:custGeom>
                    <a:avLst/>
                    <a:gdLst>
                      <a:gd name="T0" fmla="*/ 33 w 140"/>
                      <a:gd name="T1" fmla="*/ 118 h 128"/>
                      <a:gd name="T2" fmla="*/ 80 w 140"/>
                      <a:gd name="T3" fmla="*/ 122 h 128"/>
                      <a:gd name="T4" fmla="*/ 121 w 140"/>
                      <a:gd name="T5" fmla="*/ 44 h 128"/>
                      <a:gd name="T6" fmla="*/ 39 w 140"/>
                      <a:gd name="T7" fmla="*/ 10 h 128"/>
                      <a:gd name="T8" fmla="*/ 2 w 140"/>
                      <a:gd name="T9" fmla="*/ 59 h 128"/>
                      <a:gd name="T10" fmla="*/ 33 w 140"/>
                      <a:gd name="T11" fmla="*/ 118 h 1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40" h="128">
                        <a:moveTo>
                          <a:pt x="33" y="118"/>
                        </a:moveTo>
                        <a:cubicBezTo>
                          <a:pt x="49" y="128"/>
                          <a:pt x="67" y="127"/>
                          <a:pt x="80" y="122"/>
                        </a:cubicBezTo>
                        <a:cubicBezTo>
                          <a:pt x="98" y="116"/>
                          <a:pt x="140" y="88"/>
                          <a:pt x="121" y="44"/>
                        </a:cubicBezTo>
                        <a:cubicBezTo>
                          <a:pt x="99" y="0"/>
                          <a:pt x="57" y="2"/>
                          <a:pt x="39" y="10"/>
                        </a:cubicBezTo>
                        <a:cubicBezTo>
                          <a:pt x="19" y="20"/>
                          <a:pt x="4" y="38"/>
                          <a:pt x="2" y="59"/>
                        </a:cubicBezTo>
                        <a:cubicBezTo>
                          <a:pt x="0" y="79"/>
                          <a:pt x="3" y="100"/>
                          <a:pt x="33" y="118"/>
                        </a:cubicBezTo>
                      </a:path>
                    </a:pathLst>
                  </a:custGeom>
                  <a:solidFill>
                    <a:srgbClr val="000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  <p:sp>
                <p:nvSpPr>
                  <p:cNvPr id="1644" name="Freeform 11"/>
                  <p:cNvSpPr>
                    <a:spLocks noChangeAspect="1"/>
                  </p:cNvSpPr>
                  <p:nvPr/>
                </p:nvSpPr>
                <p:spPr bwMode="auto">
                  <a:xfrm rot="20945416">
                    <a:off x="4585" y="2719"/>
                    <a:ext cx="73" cy="117"/>
                  </a:xfrm>
                  <a:custGeom>
                    <a:avLst/>
                    <a:gdLst>
                      <a:gd name="T0" fmla="*/ 43 w 43"/>
                      <a:gd name="T1" fmla="*/ 0 h 68"/>
                      <a:gd name="T2" fmla="*/ 18 w 43"/>
                      <a:gd name="T3" fmla="*/ 68 h 68"/>
                      <a:gd name="T4" fmla="*/ 43 w 43"/>
                      <a:gd name="T5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" h="68">
                        <a:moveTo>
                          <a:pt x="43" y="0"/>
                        </a:moveTo>
                        <a:cubicBezTo>
                          <a:pt x="11" y="6"/>
                          <a:pt x="0" y="50"/>
                          <a:pt x="18" y="68"/>
                        </a:cubicBezTo>
                        <a:cubicBezTo>
                          <a:pt x="6" y="38"/>
                          <a:pt x="23" y="11"/>
                          <a:pt x="43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</p:grpSp>
          </p:grpSp>
          <p:grpSp>
            <p:nvGrpSpPr>
              <p:cNvPr id="1524" name="Group 1523"/>
              <p:cNvGrpSpPr/>
              <p:nvPr/>
            </p:nvGrpSpPr>
            <p:grpSpPr>
              <a:xfrm>
                <a:off x="7760221" y="3295324"/>
                <a:ext cx="1070982" cy="1141788"/>
                <a:chOff x="7740455" y="3383669"/>
                <a:chExt cx="1070982" cy="1141788"/>
              </a:xfrm>
            </p:grpSpPr>
            <p:grpSp>
              <p:nvGrpSpPr>
                <p:cNvPr id="1551" name="Group 2"/>
                <p:cNvGrpSpPr>
                  <a:grpSpLocks noChangeAspect="1"/>
                </p:cNvGrpSpPr>
                <p:nvPr/>
              </p:nvGrpSpPr>
              <p:grpSpPr bwMode="auto">
                <a:xfrm>
                  <a:off x="8203942" y="3917963"/>
                  <a:ext cx="607495" cy="607494"/>
                  <a:chOff x="4080" y="3552"/>
                  <a:chExt cx="374" cy="374"/>
                </a:xfrm>
              </p:grpSpPr>
              <p:sp>
                <p:nvSpPr>
                  <p:cNvPr id="1610" name="Freeform 3"/>
                  <p:cNvSpPr>
                    <a:spLocks noChangeAspect="1"/>
                  </p:cNvSpPr>
                  <p:nvPr/>
                </p:nvSpPr>
                <p:spPr bwMode="auto">
                  <a:xfrm>
                    <a:off x="4080" y="3552"/>
                    <a:ext cx="374" cy="374"/>
                  </a:xfrm>
                  <a:custGeom>
                    <a:avLst/>
                    <a:gdLst>
                      <a:gd name="T0" fmla="*/ 13 w 187"/>
                      <a:gd name="T1" fmla="*/ 114 h 187"/>
                      <a:gd name="T2" fmla="*/ 55 w 187"/>
                      <a:gd name="T3" fmla="*/ 164 h 187"/>
                      <a:gd name="T4" fmla="*/ 167 w 187"/>
                      <a:gd name="T5" fmla="*/ 123 h 187"/>
                      <a:gd name="T6" fmla="*/ 119 w 187"/>
                      <a:gd name="T7" fmla="*/ 10 h 187"/>
                      <a:gd name="T8" fmla="*/ 37 w 187"/>
                      <a:gd name="T9" fmla="*/ 24 h 187"/>
                      <a:gd name="T10" fmla="*/ 13 w 187"/>
                      <a:gd name="T11" fmla="*/ 114 h 1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87" h="187">
                        <a:moveTo>
                          <a:pt x="13" y="114"/>
                        </a:moveTo>
                        <a:cubicBezTo>
                          <a:pt x="20" y="139"/>
                          <a:pt x="38" y="156"/>
                          <a:pt x="55" y="164"/>
                        </a:cubicBezTo>
                        <a:cubicBezTo>
                          <a:pt x="78" y="175"/>
                          <a:pt x="146" y="187"/>
                          <a:pt x="167" y="123"/>
                        </a:cubicBezTo>
                        <a:cubicBezTo>
                          <a:pt x="187" y="56"/>
                          <a:pt x="143" y="18"/>
                          <a:pt x="119" y="10"/>
                        </a:cubicBezTo>
                        <a:cubicBezTo>
                          <a:pt x="89" y="0"/>
                          <a:pt x="58" y="4"/>
                          <a:pt x="37" y="24"/>
                        </a:cubicBezTo>
                        <a:cubicBezTo>
                          <a:pt x="17" y="42"/>
                          <a:pt x="0" y="68"/>
                          <a:pt x="13" y="114"/>
                        </a:cubicBezTo>
                      </a:path>
                    </a:pathLst>
                  </a:custGeom>
                  <a:solidFill>
                    <a:srgbClr val="CCC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  <p:sp>
                <p:nvSpPr>
                  <p:cNvPr id="1611" name="Freeform 4"/>
                  <p:cNvSpPr>
                    <a:spLocks noChangeAspect="1"/>
                  </p:cNvSpPr>
                  <p:nvPr/>
                </p:nvSpPr>
                <p:spPr bwMode="auto">
                  <a:xfrm>
                    <a:off x="4081" y="3682"/>
                    <a:ext cx="364" cy="214"/>
                  </a:xfrm>
                  <a:custGeom>
                    <a:avLst/>
                    <a:gdLst>
                      <a:gd name="T0" fmla="*/ 187 w 364"/>
                      <a:gd name="T1" fmla="*/ 210 h 214"/>
                      <a:gd name="T2" fmla="*/ 324 w 364"/>
                      <a:gd name="T3" fmla="*/ 47 h 214"/>
                      <a:gd name="T4" fmla="*/ 177 w 364"/>
                      <a:gd name="T5" fmla="*/ 78 h 214"/>
                      <a:gd name="T6" fmla="*/ 46 w 364"/>
                      <a:gd name="T7" fmla="*/ 48 h 214"/>
                      <a:gd name="T8" fmla="*/ 187 w 364"/>
                      <a:gd name="T9" fmla="*/ 210 h 2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64" h="214">
                        <a:moveTo>
                          <a:pt x="187" y="210"/>
                        </a:moveTo>
                        <a:cubicBezTo>
                          <a:pt x="307" y="206"/>
                          <a:pt x="364" y="91"/>
                          <a:pt x="324" y="47"/>
                        </a:cubicBezTo>
                        <a:cubicBezTo>
                          <a:pt x="283" y="3"/>
                          <a:pt x="256" y="70"/>
                          <a:pt x="177" y="78"/>
                        </a:cubicBezTo>
                        <a:cubicBezTo>
                          <a:pt x="99" y="86"/>
                          <a:pt x="92" y="0"/>
                          <a:pt x="46" y="48"/>
                        </a:cubicBezTo>
                        <a:cubicBezTo>
                          <a:pt x="0" y="96"/>
                          <a:pt x="67" y="214"/>
                          <a:pt x="187" y="210"/>
                        </a:cubicBezTo>
                        <a:close/>
                      </a:path>
                    </a:pathLst>
                  </a:custGeom>
                  <a:solidFill>
                    <a:srgbClr val="A347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  <p:sp>
                <p:nvSpPr>
                  <p:cNvPr id="1612" name="Freeform 5"/>
                  <p:cNvSpPr>
                    <a:spLocks noChangeAspect="1"/>
                  </p:cNvSpPr>
                  <p:nvPr/>
                </p:nvSpPr>
                <p:spPr bwMode="auto">
                  <a:xfrm>
                    <a:off x="4095" y="3563"/>
                    <a:ext cx="147" cy="141"/>
                  </a:xfrm>
                  <a:custGeom>
                    <a:avLst/>
                    <a:gdLst>
                      <a:gd name="T0" fmla="*/ 147 w 147"/>
                      <a:gd name="T1" fmla="*/ 12 h 141"/>
                      <a:gd name="T2" fmla="*/ 19 w 147"/>
                      <a:gd name="T3" fmla="*/ 141 h 141"/>
                      <a:gd name="T4" fmla="*/ 147 w 147"/>
                      <a:gd name="T5" fmla="*/ 12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47" h="141">
                        <a:moveTo>
                          <a:pt x="147" y="12"/>
                        </a:moveTo>
                        <a:cubicBezTo>
                          <a:pt x="103" y="0"/>
                          <a:pt x="0" y="63"/>
                          <a:pt x="19" y="141"/>
                        </a:cubicBezTo>
                        <a:cubicBezTo>
                          <a:pt x="21" y="64"/>
                          <a:pt x="97" y="19"/>
                          <a:pt x="147" y="1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  <p:sp>
                <p:nvSpPr>
                  <p:cNvPr id="1613" name="Oval 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20" y="3792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614" name="Oval 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24" y="3792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615" name="Oval 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72" y="3792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616" name="Oval 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01" y="3721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617" name="Oval 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53" y="3769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618" name="Oval 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05" y="3721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619" name="Oval 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53" y="3721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620" name="Oval 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68" y="3744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621" name="Oval 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72" y="3744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622" name="Oval 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24" y="3696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623" name="Oval 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72" y="3696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624" name="Oval 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97" y="3600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625" name="Oval 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49" y="3648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626" name="Oval 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01" y="3600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627" name="Oval 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49" y="3600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628" name="Oval 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48" y="3676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629" name="Oval 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00" y="3724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630" name="Oval 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24" y="3648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631" name="Oval 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00" y="3676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632" name="Oval 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51" y="3801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633" name="Oval 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50" y="3829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634" name="Oval 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72" y="3840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635" name="Oval 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02" y="3829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636" name="Oval 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20" y="3837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637" name="Oval 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57" y="3648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</p:grpSp>
            <p:grpSp>
              <p:nvGrpSpPr>
                <p:cNvPr id="1552" name="Group 2"/>
                <p:cNvGrpSpPr>
                  <a:grpSpLocks noChangeAspect="1"/>
                </p:cNvGrpSpPr>
                <p:nvPr/>
              </p:nvGrpSpPr>
              <p:grpSpPr bwMode="auto">
                <a:xfrm>
                  <a:off x="7740455" y="3689568"/>
                  <a:ext cx="607495" cy="607494"/>
                  <a:chOff x="4080" y="3552"/>
                  <a:chExt cx="374" cy="374"/>
                </a:xfrm>
              </p:grpSpPr>
              <p:sp>
                <p:nvSpPr>
                  <p:cNvPr id="1582" name="Freeform 3"/>
                  <p:cNvSpPr>
                    <a:spLocks noChangeAspect="1"/>
                  </p:cNvSpPr>
                  <p:nvPr/>
                </p:nvSpPr>
                <p:spPr bwMode="auto">
                  <a:xfrm>
                    <a:off x="4080" y="3552"/>
                    <a:ext cx="374" cy="374"/>
                  </a:xfrm>
                  <a:custGeom>
                    <a:avLst/>
                    <a:gdLst>
                      <a:gd name="T0" fmla="*/ 13 w 187"/>
                      <a:gd name="T1" fmla="*/ 114 h 187"/>
                      <a:gd name="T2" fmla="*/ 55 w 187"/>
                      <a:gd name="T3" fmla="*/ 164 h 187"/>
                      <a:gd name="T4" fmla="*/ 167 w 187"/>
                      <a:gd name="T5" fmla="*/ 123 h 187"/>
                      <a:gd name="T6" fmla="*/ 119 w 187"/>
                      <a:gd name="T7" fmla="*/ 10 h 187"/>
                      <a:gd name="T8" fmla="*/ 37 w 187"/>
                      <a:gd name="T9" fmla="*/ 24 h 187"/>
                      <a:gd name="T10" fmla="*/ 13 w 187"/>
                      <a:gd name="T11" fmla="*/ 114 h 1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87" h="187">
                        <a:moveTo>
                          <a:pt x="13" y="114"/>
                        </a:moveTo>
                        <a:cubicBezTo>
                          <a:pt x="20" y="139"/>
                          <a:pt x="38" y="156"/>
                          <a:pt x="55" y="164"/>
                        </a:cubicBezTo>
                        <a:cubicBezTo>
                          <a:pt x="78" y="175"/>
                          <a:pt x="146" y="187"/>
                          <a:pt x="167" y="123"/>
                        </a:cubicBezTo>
                        <a:cubicBezTo>
                          <a:pt x="187" y="56"/>
                          <a:pt x="143" y="18"/>
                          <a:pt x="119" y="10"/>
                        </a:cubicBezTo>
                        <a:cubicBezTo>
                          <a:pt x="89" y="0"/>
                          <a:pt x="58" y="4"/>
                          <a:pt x="37" y="24"/>
                        </a:cubicBezTo>
                        <a:cubicBezTo>
                          <a:pt x="17" y="42"/>
                          <a:pt x="0" y="68"/>
                          <a:pt x="13" y="114"/>
                        </a:cubicBezTo>
                      </a:path>
                    </a:pathLst>
                  </a:custGeom>
                  <a:solidFill>
                    <a:srgbClr val="CCC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  <p:sp>
                <p:nvSpPr>
                  <p:cNvPr id="1583" name="Freeform 4"/>
                  <p:cNvSpPr>
                    <a:spLocks noChangeAspect="1"/>
                  </p:cNvSpPr>
                  <p:nvPr/>
                </p:nvSpPr>
                <p:spPr bwMode="auto">
                  <a:xfrm>
                    <a:off x="4081" y="3682"/>
                    <a:ext cx="364" cy="214"/>
                  </a:xfrm>
                  <a:custGeom>
                    <a:avLst/>
                    <a:gdLst>
                      <a:gd name="T0" fmla="*/ 187 w 364"/>
                      <a:gd name="T1" fmla="*/ 210 h 214"/>
                      <a:gd name="T2" fmla="*/ 324 w 364"/>
                      <a:gd name="T3" fmla="*/ 47 h 214"/>
                      <a:gd name="T4" fmla="*/ 177 w 364"/>
                      <a:gd name="T5" fmla="*/ 78 h 214"/>
                      <a:gd name="T6" fmla="*/ 46 w 364"/>
                      <a:gd name="T7" fmla="*/ 48 h 214"/>
                      <a:gd name="T8" fmla="*/ 187 w 364"/>
                      <a:gd name="T9" fmla="*/ 210 h 2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64" h="214">
                        <a:moveTo>
                          <a:pt x="187" y="210"/>
                        </a:moveTo>
                        <a:cubicBezTo>
                          <a:pt x="307" y="206"/>
                          <a:pt x="364" y="91"/>
                          <a:pt x="324" y="47"/>
                        </a:cubicBezTo>
                        <a:cubicBezTo>
                          <a:pt x="283" y="3"/>
                          <a:pt x="256" y="70"/>
                          <a:pt x="177" y="78"/>
                        </a:cubicBezTo>
                        <a:cubicBezTo>
                          <a:pt x="99" y="86"/>
                          <a:pt x="92" y="0"/>
                          <a:pt x="46" y="48"/>
                        </a:cubicBezTo>
                        <a:cubicBezTo>
                          <a:pt x="0" y="96"/>
                          <a:pt x="67" y="214"/>
                          <a:pt x="187" y="210"/>
                        </a:cubicBezTo>
                        <a:close/>
                      </a:path>
                    </a:pathLst>
                  </a:custGeom>
                  <a:solidFill>
                    <a:srgbClr val="A347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  <p:sp>
                <p:nvSpPr>
                  <p:cNvPr id="1584" name="Freeform 5"/>
                  <p:cNvSpPr>
                    <a:spLocks noChangeAspect="1"/>
                  </p:cNvSpPr>
                  <p:nvPr/>
                </p:nvSpPr>
                <p:spPr bwMode="auto">
                  <a:xfrm>
                    <a:off x="4095" y="3563"/>
                    <a:ext cx="147" cy="141"/>
                  </a:xfrm>
                  <a:custGeom>
                    <a:avLst/>
                    <a:gdLst>
                      <a:gd name="T0" fmla="*/ 147 w 147"/>
                      <a:gd name="T1" fmla="*/ 12 h 141"/>
                      <a:gd name="T2" fmla="*/ 19 w 147"/>
                      <a:gd name="T3" fmla="*/ 141 h 141"/>
                      <a:gd name="T4" fmla="*/ 147 w 147"/>
                      <a:gd name="T5" fmla="*/ 12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47" h="141">
                        <a:moveTo>
                          <a:pt x="147" y="12"/>
                        </a:moveTo>
                        <a:cubicBezTo>
                          <a:pt x="103" y="0"/>
                          <a:pt x="0" y="63"/>
                          <a:pt x="19" y="141"/>
                        </a:cubicBezTo>
                        <a:cubicBezTo>
                          <a:pt x="21" y="64"/>
                          <a:pt x="97" y="19"/>
                          <a:pt x="147" y="1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  <p:sp>
                <p:nvSpPr>
                  <p:cNvPr id="1585" name="Oval 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20" y="3792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586" name="Oval 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24" y="3792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587" name="Oval 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72" y="3792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588" name="Oval 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01" y="3721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589" name="Oval 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53" y="3769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590" name="Oval 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05" y="3721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591" name="Oval 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53" y="3721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592" name="Oval 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68" y="3744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593" name="Oval 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72" y="3744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594" name="Oval 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24" y="3696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595" name="Oval 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72" y="3696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596" name="Oval 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97" y="3600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597" name="Oval 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49" y="3648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598" name="Oval 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01" y="3600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599" name="Oval 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49" y="3600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600" name="Oval 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48" y="3676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601" name="Oval 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00" y="3724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602" name="Oval 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24" y="3648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603" name="Oval 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00" y="3676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604" name="Oval 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51" y="3801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605" name="Oval 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50" y="3829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606" name="Oval 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72" y="3840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607" name="Oval 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02" y="3829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608" name="Oval 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20" y="3837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609" name="Oval 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57" y="3648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</p:grpSp>
            <p:grpSp>
              <p:nvGrpSpPr>
                <p:cNvPr id="1553" name="Group 2"/>
                <p:cNvGrpSpPr>
                  <a:grpSpLocks noChangeAspect="1"/>
                </p:cNvGrpSpPr>
                <p:nvPr/>
              </p:nvGrpSpPr>
              <p:grpSpPr bwMode="auto">
                <a:xfrm>
                  <a:off x="8080494" y="3383669"/>
                  <a:ext cx="607495" cy="607494"/>
                  <a:chOff x="4080" y="3552"/>
                  <a:chExt cx="374" cy="374"/>
                </a:xfrm>
              </p:grpSpPr>
              <p:sp>
                <p:nvSpPr>
                  <p:cNvPr id="1554" name="Freeform 3"/>
                  <p:cNvSpPr>
                    <a:spLocks noChangeAspect="1"/>
                  </p:cNvSpPr>
                  <p:nvPr/>
                </p:nvSpPr>
                <p:spPr bwMode="auto">
                  <a:xfrm>
                    <a:off x="4080" y="3552"/>
                    <a:ext cx="374" cy="374"/>
                  </a:xfrm>
                  <a:custGeom>
                    <a:avLst/>
                    <a:gdLst>
                      <a:gd name="T0" fmla="*/ 13 w 187"/>
                      <a:gd name="T1" fmla="*/ 114 h 187"/>
                      <a:gd name="T2" fmla="*/ 55 w 187"/>
                      <a:gd name="T3" fmla="*/ 164 h 187"/>
                      <a:gd name="T4" fmla="*/ 167 w 187"/>
                      <a:gd name="T5" fmla="*/ 123 h 187"/>
                      <a:gd name="T6" fmla="*/ 119 w 187"/>
                      <a:gd name="T7" fmla="*/ 10 h 187"/>
                      <a:gd name="T8" fmla="*/ 37 w 187"/>
                      <a:gd name="T9" fmla="*/ 24 h 187"/>
                      <a:gd name="T10" fmla="*/ 13 w 187"/>
                      <a:gd name="T11" fmla="*/ 114 h 1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87" h="187">
                        <a:moveTo>
                          <a:pt x="13" y="114"/>
                        </a:moveTo>
                        <a:cubicBezTo>
                          <a:pt x="20" y="139"/>
                          <a:pt x="38" y="156"/>
                          <a:pt x="55" y="164"/>
                        </a:cubicBezTo>
                        <a:cubicBezTo>
                          <a:pt x="78" y="175"/>
                          <a:pt x="146" y="187"/>
                          <a:pt x="167" y="123"/>
                        </a:cubicBezTo>
                        <a:cubicBezTo>
                          <a:pt x="187" y="56"/>
                          <a:pt x="143" y="18"/>
                          <a:pt x="119" y="10"/>
                        </a:cubicBezTo>
                        <a:cubicBezTo>
                          <a:pt x="89" y="0"/>
                          <a:pt x="58" y="4"/>
                          <a:pt x="37" y="24"/>
                        </a:cubicBezTo>
                        <a:cubicBezTo>
                          <a:pt x="17" y="42"/>
                          <a:pt x="0" y="68"/>
                          <a:pt x="13" y="114"/>
                        </a:cubicBezTo>
                      </a:path>
                    </a:pathLst>
                  </a:custGeom>
                  <a:solidFill>
                    <a:srgbClr val="CCC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  <p:sp>
                <p:nvSpPr>
                  <p:cNvPr id="1555" name="Freeform 4"/>
                  <p:cNvSpPr>
                    <a:spLocks noChangeAspect="1"/>
                  </p:cNvSpPr>
                  <p:nvPr/>
                </p:nvSpPr>
                <p:spPr bwMode="auto">
                  <a:xfrm>
                    <a:off x="4081" y="3682"/>
                    <a:ext cx="364" cy="214"/>
                  </a:xfrm>
                  <a:custGeom>
                    <a:avLst/>
                    <a:gdLst>
                      <a:gd name="T0" fmla="*/ 187 w 364"/>
                      <a:gd name="T1" fmla="*/ 210 h 214"/>
                      <a:gd name="T2" fmla="*/ 324 w 364"/>
                      <a:gd name="T3" fmla="*/ 47 h 214"/>
                      <a:gd name="T4" fmla="*/ 177 w 364"/>
                      <a:gd name="T5" fmla="*/ 78 h 214"/>
                      <a:gd name="T6" fmla="*/ 46 w 364"/>
                      <a:gd name="T7" fmla="*/ 48 h 214"/>
                      <a:gd name="T8" fmla="*/ 187 w 364"/>
                      <a:gd name="T9" fmla="*/ 210 h 2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64" h="214">
                        <a:moveTo>
                          <a:pt x="187" y="210"/>
                        </a:moveTo>
                        <a:cubicBezTo>
                          <a:pt x="307" y="206"/>
                          <a:pt x="364" y="91"/>
                          <a:pt x="324" y="47"/>
                        </a:cubicBezTo>
                        <a:cubicBezTo>
                          <a:pt x="283" y="3"/>
                          <a:pt x="256" y="70"/>
                          <a:pt x="177" y="78"/>
                        </a:cubicBezTo>
                        <a:cubicBezTo>
                          <a:pt x="99" y="86"/>
                          <a:pt x="92" y="0"/>
                          <a:pt x="46" y="48"/>
                        </a:cubicBezTo>
                        <a:cubicBezTo>
                          <a:pt x="0" y="96"/>
                          <a:pt x="67" y="214"/>
                          <a:pt x="187" y="210"/>
                        </a:cubicBezTo>
                        <a:close/>
                      </a:path>
                    </a:pathLst>
                  </a:custGeom>
                  <a:solidFill>
                    <a:srgbClr val="A347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  <p:sp>
                <p:nvSpPr>
                  <p:cNvPr id="1556" name="Freeform 5"/>
                  <p:cNvSpPr>
                    <a:spLocks noChangeAspect="1"/>
                  </p:cNvSpPr>
                  <p:nvPr/>
                </p:nvSpPr>
                <p:spPr bwMode="auto">
                  <a:xfrm>
                    <a:off x="4095" y="3563"/>
                    <a:ext cx="147" cy="141"/>
                  </a:xfrm>
                  <a:custGeom>
                    <a:avLst/>
                    <a:gdLst>
                      <a:gd name="T0" fmla="*/ 147 w 147"/>
                      <a:gd name="T1" fmla="*/ 12 h 141"/>
                      <a:gd name="T2" fmla="*/ 19 w 147"/>
                      <a:gd name="T3" fmla="*/ 141 h 141"/>
                      <a:gd name="T4" fmla="*/ 147 w 147"/>
                      <a:gd name="T5" fmla="*/ 12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47" h="141">
                        <a:moveTo>
                          <a:pt x="147" y="12"/>
                        </a:moveTo>
                        <a:cubicBezTo>
                          <a:pt x="103" y="0"/>
                          <a:pt x="0" y="63"/>
                          <a:pt x="19" y="141"/>
                        </a:cubicBezTo>
                        <a:cubicBezTo>
                          <a:pt x="21" y="64"/>
                          <a:pt x="97" y="19"/>
                          <a:pt x="147" y="1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  <p:sp>
                <p:nvSpPr>
                  <p:cNvPr id="1557" name="Oval 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20" y="3792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558" name="Oval 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24" y="3792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559" name="Oval 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72" y="3792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560" name="Oval 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01" y="3721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561" name="Oval 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53" y="3769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562" name="Oval 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05" y="3721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563" name="Oval 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53" y="3721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564" name="Oval 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68" y="3744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565" name="Oval 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72" y="3744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566" name="Oval 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24" y="3696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567" name="Oval 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72" y="3696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568" name="Oval 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97" y="3600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569" name="Oval 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49" y="3648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570" name="Oval 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01" y="3600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571" name="Oval 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49" y="3600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572" name="Oval 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48" y="3676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573" name="Oval 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00" y="3724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574" name="Oval 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24" y="3648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575" name="Oval 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00" y="3676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576" name="Oval 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51" y="3801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577" name="Oval 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50" y="3829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578" name="Oval 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72" y="3840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579" name="Oval 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02" y="3829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580" name="Oval 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20" y="3837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581" name="Oval 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57" y="3648"/>
                    <a:ext cx="23" cy="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</p:grpSp>
          </p:grpSp>
          <p:sp>
            <p:nvSpPr>
              <p:cNvPr id="1525" name="TextBox 1524"/>
              <p:cNvSpPr txBox="1"/>
              <p:nvPr/>
            </p:nvSpPr>
            <p:spPr>
              <a:xfrm>
                <a:off x="2140539" y="2880675"/>
                <a:ext cx="1005591" cy="369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CD16B +</a:t>
                </a:r>
              </a:p>
            </p:txBody>
          </p:sp>
          <p:sp>
            <p:nvSpPr>
              <p:cNvPr id="1526" name="TextBox 1525"/>
              <p:cNvSpPr txBox="1"/>
              <p:nvPr/>
            </p:nvSpPr>
            <p:spPr>
              <a:xfrm>
                <a:off x="3203847" y="2881135"/>
                <a:ext cx="844936" cy="369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CD20 -</a:t>
                </a:r>
              </a:p>
            </p:txBody>
          </p:sp>
          <p:sp>
            <p:nvSpPr>
              <p:cNvPr id="1527" name="TextBox 1526"/>
              <p:cNvSpPr txBox="1"/>
              <p:nvPr/>
            </p:nvSpPr>
            <p:spPr>
              <a:xfrm>
                <a:off x="5138777" y="2883879"/>
                <a:ext cx="1005591" cy="369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CD20 +</a:t>
                </a:r>
              </a:p>
            </p:txBody>
          </p:sp>
          <p:sp>
            <p:nvSpPr>
              <p:cNvPr id="1528" name="TextBox 1527"/>
              <p:cNvSpPr txBox="1"/>
              <p:nvPr/>
            </p:nvSpPr>
            <p:spPr>
              <a:xfrm>
                <a:off x="6156177" y="2880417"/>
                <a:ext cx="844936" cy="369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CD14 -</a:t>
                </a:r>
              </a:p>
            </p:txBody>
          </p:sp>
          <p:sp>
            <p:nvSpPr>
              <p:cNvPr id="1529" name="TextBox 1528"/>
              <p:cNvSpPr txBox="1"/>
              <p:nvPr/>
            </p:nvSpPr>
            <p:spPr>
              <a:xfrm>
                <a:off x="8091104" y="2883161"/>
                <a:ext cx="1005591" cy="369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CD14 +</a:t>
                </a:r>
              </a:p>
            </p:txBody>
          </p:sp>
          <p:grpSp>
            <p:nvGrpSpPr>
              <p:cNvPr id="1530" name="Group 1529"/>
              <p:cNvGrpSpPr/>
              <p:nvPr/>
            </p:nvGrpSpPr>
            <p:grpSpPr>
              <a:xfrm>
                <a:off x="1495386" y="188640"/>
                <a:ext cx="5956934" cy="1881358"/>
                <a:chOff x="1495386" y="188640"/>
                <a:chExt cx="5956934" cy="1881358"/>
              </a:xfrm>
            </p:grpSpPr>
            <p:grpSp>
              <p:nvGrpSpPr>
                <p:cNvPr id="1537" name="Group 1536"/>
                <p:cNvGrpSpPr/>
                <p:nvPr/>
              </p:nvGrpSpPr>
              <p:grpSpPr>
                <a:xfrm>
                  <a:off x="3635896" y="188640"/>
                  <a:ext cx="1823096" cy="1800000"/>
                  <a:chOff x="3755490" y="286703"/>
                  <a:chExt cx="1823096" cy="1800000"/>
                </a:xfrm>
              </p:grpSpPr>
              <p:grpSp>
                <p:nvGrpSpPr>
                  <p:cNvPr id="1545" name="Group 1544"/>
                  <p:cNvGrpSpPr/>
                  <p:nvPr/>
                </p:nvGrpSpPr>
                <p:grpSpPr>
                  <a:xfrm>
                    <a:off x="3755490" y="286703"/>
                    <a:ext cx="1823096" cy="1800000"/>
                    <a:chOff x="1192224" y="2741353"/>
                    <a:chExt cx="1823096" cy="1800000"/>
                  </a:xfrm>
                </p:grpSpPr>
                <p:pic>
                  <p:nvPicPr>
                    <p:cNvPr id="1549" name="Picture 2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1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1" r="5298" b="9203"/>
                    <a:stretch/>
                  </p:blipFill>
                  <p:spPr bwMode="auto">
                    <a:xfrm>
                      <a:off x="1192224" y="2741353"/>
                      <a:ext cx="1823096" cy="180000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1550" name="Rectangle 1549"/>
                    <p:cNvSpPr/>
                    <p:nvPr/>
                  </p:nvSpPr>
                  <p:spPr>
                    <a:xfrm flipV="1">
                      <a:off x="1474088" y="2784945"/>
                      <a:ext cx="909896" cy="194107"/>
                    </a:xfrm>
                    <a:prstGeom prst="rect">
                      <a:avLst/>
                    </a:prstGeom>
                    <a:solidFill>
                      <a:srgbClr val="E9EFF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900"/>
                    </a:p>
                  </p:txBody>
                </p:sp>
              </p:grpSp>
              <p:sp>
                <p:nvSpPr>
                  <p:cNvPr id="1546" name="Rectangle 1545"/>
                  <p:cNvSpPr/>
                  <p:nvPr/>
                </p:nvSpPr>
                <p:spPr>
                  <a:xfrm>
                    <a:off x="4424873" y="626641"/>
                    <a:ext cx="551125" cy="830168"/>
                  </a:xfrm>
                  <a:prstGeom prst="rect">
                    <a:avLst/>
                  </a:prstGeom>
                  <a:noFill/>
                  <a:ln w="28575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900"/>
                  </a:p>
                </p:txBody>
              </p:sp>
              <p:sp>
                <p:nvSpPr>
                  <p:cNvPr id="1547" name="Rectangle 1546"/>
                  <p:cNvSpPr/>
                  <p:nvPr/>
                </p:nvSpPr>
                <p:spPr>
                  <a:xfrm>
                    <a:off x="5030346" y="1258979"/>
                    <a:ext cx="275569" cy="320400"/>
                  </a:xfrm>
                  <a:prstGeom prst="rect">
                    <a:avLst/>
                  </a:prstGeom>
                  <a:noFill/>
                  <a:ln w="285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900"/>
                  </a:p>
                </p:txBody>
              </p:sp>
              <p:sp>
                <p:nvSpPr>
                  <p:cNvPr id="1548" name="Rectangle 1547"/>
                  <p:cNvSpPr/>
                  <p:nvPr/>
                </p:nvSpPr>
                <p:spPr>
                  <a:xfrm>
                    <a:off x="4318480" y="1494469"/>
                    <a:ext cx="487166" cy="173502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900"/>
                  </a:p>
                </p:txBody>
              </p:sp>
            </p:grpSp>
            <p:cxnSp>
              <p:nvCxnSpPr>
                <p:cNvPr id="1538" name="Straight Arrow Connector 1537"/>
                <p:cNvCxnSpPr/>
                <p:nvPr/>
              </p:nvCxnSpPr>
              <p:spPr>
                <a:xfrm>
                  <a:off x="4551160" y="1565998"/>
                  <a:ext cx="0" cy="504000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539" name="Group 1538"/>
                <p:cNvGrpSpPr/>
                <p:nvPr/>
              </p:nvGrpSpPr>
              <p:grpSpPr>
                <a:xfrm>
                  <a:off x="1495386" y="1119674"/>
                  <a:ext cx="2796060" cy="775582"/>
                  <a:chOff x="1533344" y="1119674"/>
                  <a:chExt cx="2796060" cy="775582"/>
                </a:xfrm>
              </p:grpSpPr>
              <p:sp>
                <p:nvSpPr>
                  <p:cNvPr id="1543" name="Freeform 1542"/>
                  <p:cNvSpPr/>
                  <p:nvPr/>
                </p:nvSpPr>
                <p:spPr>
                  <a:xfrm>
                    <a:off x="1533344" y="1119674"/>
                    <a:ext cx="2796060" cy="701840"/>
                  </a:xfrm>
                  <a:custGeom>
                    <a:avLst/>
                    <a:gdLst>
                      <a:gd name="connsiteX0" fmla="*/ 6207 w 2796060"/>
                      <a:gd name="connsiteY0" fmla="*/ 895739 h 895739"/>
                      <a:gd name="connsiteX1" fmla="*/ 248803 w 2796060"/>
                      <a:gd name="connsiteY1" fmla="*/ 345233 h 895739"/>
                      <a:gd name="connsiteX2" fmla="*/ 1629734 w 2796060"/>
                      <a:gd name="connsiteY2" fmla="*/ 111968 h 895739"/>
                      <a:gd name="connsiteX3" fmla="*/ 2796060 w 2796060"/>
                      <a:gd name="connsiteY3" fmla="*/ 0 h 895739"/>
                      <a:gd name="connsiteX4" fmla="*/ 2796060 w 2796060"/>
                      <a:gd name="connsiteY4" fmla="*/ 0 h 8957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96060" h="895739">
                        <a:moveTo>
                          <a:pt x="6207" y="895739"/>
                        </a:moveTo>
                        <a:cubicBezTo>
                          <a:pt x="-7789" y="685800"/>
                          <a:pt x="-21785" y="475861"/>
                          <a:pt x="248803" y="345233"/>
                        </a:cubicBezTo>
                        <a:cubicBezTo>
                          <a:pt x="519391" y="214604"/>
                          <a:pt x="1205191" y="169507"/>
                          <a:pt x="1629734" y="111968"/>
                        </a:cubicBezTo>
                        <a:cubicBezTo>
                          <a:pt x="2054277" y="54429"/>
                          <a:pt x="2796060" y="0"/>
                          <a:pt x="2796060" y="0"/>
                        </a:cubicBezTo>
                        <a:lnTo>
                          <a:pt x="2796060" y="0"/>
                        </a:lnTo>
                      </a:path>
                    </a:pathLst>
                  </a:custGeom>
                  <a:noFill/>
                  <a:ln w="28575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900"/>
                  </a:p>
                </p:txBody>
              </p:sp>
              <p:cxnSp>
                <p:nvCxnSpPr>
                  <p:cNvPr id="1544" name="Straight Arrow Connector 1543"/>
                  <p:cNvCxnSpPr/>
                  <p:nvPr/>
                </p:nvCxnSpPr>
                <p:spPr>
                  <a:xfrm>
                    <a:off x="1533344" y="1747772"/>
                    <a:ext cx="0" cy="147484"/>
                  </a:xfrm>
                  <a:prstGeom prst="straightConnector1">
                    <a:avLst/>
                  </a:prstGeom>
                  <a:ln w="28575">
                    <a:solidFill>
                      <a:srgbClr val="7030A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40" name="Group 1539"/>
                <p:cNvGrpSpPr/>
                <p:nvPr/>
              </p:nvGrpSpPr>
              <p:grpSpPr>
                <a:xfrm>
                  <a:off x="5205846" y="1381163"/>
                  <a:ext cx="2246474" cy="661577"/>
                  <a:chOff x="5243804" y="1381163"/>
                  <a:chExt cx="2246474" cy="661577"/>
                </a:xfrm>
              </p:grpSpPr>
              <p:sp>
                <p:nvSpPr>
                  <p:cNvPr id="1541" name="Freeform 1540"/>
                  <p:cNvSpPr/>
                  <p:nvPr/>
                </p:nvSpPr>
                <p:spPr>
                  <a:xfrm>
                    <a:off x="5243804" y="1381163"/>
                    <a:ext cx="2246474" cy="571331"/>
                  </a:xfrm>
                  <a:custGeom>
                    <a:avLst/>
                    <a:gdLst>
                      <a:gd name="connsiteX0" fmla="*/ 2472612 w 2496615"/>
                      <a:gd name="connsiteY0" fmla="*/ 662474 h 662474"/>
                      <a:gd name="connsiteX1" fmla="*/ 2369976 w 2496615"/>
                      <a:gd name="connsiteY1" fmla="*/ 233266 h 662474"/>
                      <a:gd name="connsiteX2" fmla="*/ 1492898 w 2496615"/>
                      <a:gd name="connsiteY2" fmla="*/ 74645 h 662474"/>
                      <a:gd name="connsiteX3" fmla="*/ 0 w 2496615"/>
                      <a:gd name="connsiteY3" fmla="*/ 0 h 6624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6615" h="662474">
                        <a:moveTo>
                          <a:pt x="2472612" y="662474"/>
                        </a:moveTo>
                        <a:cubicBezTo>
                          <a:pt x="2502937" y="496855"/>
                          <a:pt x="2533262" y="331237"/>
                          <a:pt x="2369976" y="233266"/>
                        </a:cubicBezTo>
                        <a:cubicBezTo>
                          <a:pt x="2206690" y="135295"/>
                          <a:pt x="1887894" y="113523"/>
                          <a:pt x="1492898" y="74645"/>
                        </a:cubicBezTo>
                        <a:cubicBezTo>
                          <a:pt x="1097902" y="35767"/>
                          <a:pt x="548951" y="17883"/>
                          <a:pt x="0" y="0"/>
                        </a:cubicBezTo>
                      </a:path>
                    </a:pathLst>
                  </a:custGeom>
                  <a:noFill/>
                  <a:ln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900"/>
                  </a:p>
                </p:txBody>
              </p:sp>
              <p:cxnSp>
                <p:nvCxnSpPr>
                  <p:cNvPr id="1542" name="Straight Arrow Connector 1541"/>
                  <p:cNvCxnSpPr/>
                  <p:nvPr/>
                </p:nvCxnSpPr>
                <p:spPr>
                  <a:xfrm>
                    <a:off x="7479010" y="1895256"/>
                    <a:ext cx="0" cy="147484"/>
                  </a:xfrm>
                  <a:prstGeom prst="straightConnector1">
                    <a:avLst/>
                  </a:prstGeom>
                  <a:ln w="28575">
                    <a:solidFill>
                      <a:schemeClr val="accent5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531" name="Rectangle 1530"/>
              <p:cNvSpPr/>
              <p:nvPr/>
            </p:nvSpPr>
            <p:spPr>
              <a:xfrm>
                <a:off x="6198397" y="2088177"/>
                <a:ext cx="1440000" cy="23943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900"/>
              </a:p>
            </p:txBody>
          </p:sp>
          <p:sp>
            <p:nvSpPr>
              <p:cNvPr id="1532" name="Rectangle 1531"/>
              <p:cNvSpPr/>
              <p:nvPr/>
            </p:nvSpPr>
            <p:spPr>
              <a:xfrm>
                <a:off x="76283" y="2090740"/>
                <a:ext cx="1440000" cy="23943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900"/>
              </a:p>
            </p:txBody>
          </p:sp>
          <p:sp>
            <p:nvSpPr>
              <p:cNvPr id="1533" name="Rectangle 1532"/>
              <p:cNvSpPr/>
              <p:nvPr/>
            </p:nvSpPr>
            <p:spPr>
              <a:xfrm>
                <a:off x="3133573" y="2092730"/>
                <a:ext cx="1440000" cy="23943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900"/>
              </a:p>
            </p:txBody>
          </p:sp>
          <p:sp>
            <p:nvSpPr>
              <p:cNvPr id="1534" name="Rectangle 1533"/>
              <p:cNvSpPr/>
              <p:nvPr/>
            </p:nvSpPr>
            <p:spPr>
              <a:xfrm>
                <a:off x="79608" y="2092482"/>
                <a:ext cx="2880000" cy="2394372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900"/>
              </a:p>
            </p:txBody>
          </p:sp>
          <p:sp>
            <p:nvSpPr>
              <p:cNvPr id="1535" name="Rectangle 1534"/>
              <p:cNvSpPr/>
              <p:nvPr/>
            </p:nvSpPr>
            <p:spPr>
              <a:xfrm>
                <a:off x="3156679" y="2095105"/>
                <a:ext cx="2880000" cy="239437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900"/>
              </a:p>
            </p:txBody>
          </p:sp>
          <p:sp>
            <p:nvSpPr>
              <p:cNvPr id="1536" name="Rectangle 1535"/>
              <p:cNvSpPr/>
              <p:nvPr/>
            </p:nvSpPr>
            <p:spPr>
              <a:xfrm>
                <a:off x="6192897" y="2101736"/>
                <a:ext cx="2880000" cy="2394372"/>
              </a:xfrm>
              <a:prstGeom prst="rect">
                <a:avLst/>
              </a:prstGeom>
              <a:no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900"/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382020" y="4339058"/>
            <a:ext cx="8610657" cy="2353543"/>
            <a:chOff x="382020" y="4339058"/>
            <a:chExt cx="8610657" cy="2353543"/>
          </a:xfrm>
        </p:grpSpPr>
        <p:grpSp>
          <p:nvGrpSpPr>
            <p:cNvPr id="5" name="Group 4"/>
            <p:cNvGrpSpPr/>
            <p:nvPr/>
          </p:nvGrpSpPr>
          <p:grpSpPr>
            <a:xfrm>
              <a:off x="382020" y="4339058"/>
              <a:ext cx="8606361" cy="2353543"/>
              <a:chOff x="382020" y="4339058"/>
              <a:chExt cx="8606361" cy="2353543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382020" y="4339058"/>
                <a:ext cx="8606361" cy="2353543"/>
                <a:chOff x="382020" y="4339058"/>
                <a:chExt cx="8606361" cy="2353543"/>
              </a:xfrm>
            </p:grpSpPr>
            <p:grpSp>
              <p:nvGrpSpPr>
                <p:cNvPr id="314" name="Group 313"/>
                <p:cNvGrpSpPr/>
                <p:nvPr/>
              </p:nvGrpSpPr>
              <p:grpSpPr>
                <a:xfrm>
                  <a:off x="382020" y="4339058"/>
                  <a:ext cx="8606361" cy="2353543"/>
                  <a:chOff x="298596" y="4423555"/>
                  <a:chExt cx="8606361" cy="2353543"/>
                </a:xfrm>
              </p:grpSpPr>
              <p:grpSp>
                <p:nvGrpSpPr>
                  <p:cNvPr id="315" name="Group 314">
                    <a:extLst>
                      <a:ext uri="{FF2B5EF4-FFF2-40B4-BE49-F238E27FC236}">
                        <a16:creationId xmlns:a16="http://schemas.microsoft.com/office/drawing/2014/main" id="{7ADA192A-3A8E-48B4-B106-47EC69BED773}"/>
                      </a:ext>
                    </a:extLst>
                  </p:cNvPr>
                  <p:cNvGrpSpPr/>
                  <p:nvPr/>
                </p:nvGrpSpPr>
                <p:grpSpPr>
                  <a:xfrm>
                    <a:off x="298596" y="4428958"/>
                    <a:ext cx="2688604" cy="2342624"/>
                    <a:chOff x="298596" y="4428958"/>
                    <a:chExt cx="2688604" cy="2342624"/>
                  </a:xfrm>
                </p:grpSpPr>
                <p:grpSp>
                  <p:nvGrpSpPr>
                    <p:cNvPr id="345" name="Group 344">
                      <a:extLst>
                        <a:ext uri="{FF2B5EF4-FFF2-40B4-BE49-F238E27FC236}">
                          <a16:creationId xmlns:a16="http://schemas.microsoft.com/office/drawing/2014/main" id="{52E66D4D-E604-47F4-AC62-060CF8E1B49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13665" y="6254884"/>
                      <a:ext cx="2091244" cy="516698"/>
                      <a:chOff x="813665" y="6254884"/>
                      <a:chExt cx="2091244" cy="516698"/>
                    </a:xfrm>
                  </p:grpSpPr>
                  <p:sp>
                    <p:nvSpPr>
                      <p:cNvPr id="348" name="TextBox 347">
                        <a:extLst>
                          <a:ext uri="{FF2B5EF4-FFF2-40B4-BE49-F238E27FC236}">
                            <a16:creationId xmlns:a16="http://schemas.microsoft.com/office/drawing/2014/main" id="{5B36C9C2-E6F4-4D39-95ED-6F3E1C8F824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07274" y="6254884"/>
                        <a:ext cx="360040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GB" sz="1200" b="1" dirty="0"/>
                          <a:t>4H</a:t>
                        </a:r>
                      </a:p>
                    </p:txBody>
                  </p:sp>
                  <p:sp>
                    <p:nvSpPr>
                      <p:cNvPr id="349" name="TextBox 348">
                        <a:extLst>
                          <a:ext uri="{FF2B5EF4-FFF2-40B4-BE49-F238E27FC236}">
                            <a16:creationId xmlns:a16="http://schemas.microsoft.com/office/drawing/2014/main" id="{46B2713A-3D73-478E-A358-06B358FF2D1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338306" y="6254884"/>
                        <a:ext cx="450756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GB" sz="1200" b="1" dirty="0"/>
                          <a:t>24H</a:t>
                        </a:r>
                      </a:p>
                    </p:txBody>
                  </p:sp>
                  <p:sp>
                    <p:nvSpPr>
                      <p:cNvPr id="350" name="TextBox 349">
                        <a:extLst>
                          <a:ext uri="{FF2B5EF4-FFF2-40B4-BE49-F238E27FC236}">
                            <a16:creationId xmlns:a16="http://schemas.microsoft.com/office/drawing/2014/main" id="{75958F8F-655F-48BE-8D4A-C065D169315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857764" y="6264334"/>
                        <a:ext cx="360040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GB" sz="1200" b="1" dirty="0"/>
                          <a:t>4H</a:t>
                        </a:r>
                      </a:p>
                    </p:txBody>
                  </p:sp>
                  <p:sp>
                    <p:nvSpPr>
                      <p:cNvPr id="351" name="TextBox 350">
                        <a:extLst>
                          <a:ext uri="{FF2B5EF4-FFF2-40B4-BE49-F238E27FC236}">
                            <a16:creationId xmlns:a16="http://schemas.microsoft.com/office/drawing/2014/main" id="{EC79388E-E0DA-4132-9ABD-ECA901272BB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304594" y="6254884"/>
                        <a:ext cx="450756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GB" sz="1200" b="1" dirty="0"/>
                          <a:t>24H</a:t>
                        </a:r>
                      </a:p>
                    </p:txBody>
                  </p:sp>
                  <p:cxnSp>
                    <p:nvCxnSpPr>
                      <p:cNvPr id="352" name="Straight Connector 351">
                        <a:extLst>
                          <a:ext uri="{FF2B5EF4-FFF2-40B4-BE49-F238E27FC236}">
                            <a16:creationId xmlns:a16="http://schemas.microsoft.com/office/drawing/2014/main" id="{007F5EF4-335A-4269-9BE5-BFA2D1A36D06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138462" y="6505759"/>
                        <a:ext cx="399687" cy="0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3" name="Straight Connector 352">
                        <a:extLst>
                          <a:ext uri="{FF2B5EF4-FFF2-40B4-BE49-F238E27FC236}">
                            <a16:creationId xmlns:a16="http://schemas.microsoft.com/office/drawing/2014/main" id="{920F9CDF-A2E9-4955-9767-51C428F932AA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104750" y="6504516"/>
                        <a:ext cx="399687" cy="0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354" name="Group 353">
                        <a:extLst>
                          <a:ext uri="{FF2B5EF4-FFF2-40B4-BE49-F238E27FC236}">
                            <a16:creationId xmlns:a16="http://schemas.microsoft.com/office/drawing/2014/main" id="{809E9EF1-40CE-4FE9-B9F3-2913DE2BBD6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13665" y="6517666"/>
                        <a:ext cx="2091244" cy="253916"/>
                        <a:chOff x="670178" y="6179408"/>
                        <a:chExt cx="2091244" cy="253916"/>
                      </a:xfrm>
                    </p:grpSpPr>
                    <p:sp>
                      <p:nvSpPr>
                        <p:cNvPr id="355" name="TextBox 354">
                          <a:extLst>
                            <a:ext uri="{FF2B5EF4-FFF2-40B4-BE49-F238E27FC236}">
                              <a16:creationId xmlns:a16="http://schemas.microsoft.com/office/drawing/2014/main" id="{749B4FBC-B330-483F-9EB2-225371200E87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70178" y="6179408"/>
                          <a:ext cx="999270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GB" sz="1000" b="1" i="1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L. aethiopica</a:t>
                          </a:r>
                        </a:p>
                      </p:txBody>
                    </p:sp>
                    <p:sp>
                      <p:nvSpPr>
                        <p:cNvPr id="356" name="TextBox 355">
                          <a:extLst>
                            <a:ext uri="{FF2B5EF4-FFF2-40B4-BE49-F238E27FC236}">
                              <a16:creationId xmlns:a16="http://schemas.microsoft.com/office/drawing/2014/main" id="{2A400276-59CF-4FE1-9D46-42A587C440E0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762152" y="6179408"/>
                          <a:ext cx="999270" cy="25391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GB" sz="1000" b="1" i="1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L. mexicana</a:t>
                          </a:r>
                        </a:p>
                      </p:txBody>
                    </p:sp>
                  </p:grpSp>
                </p:grpSp>
                <p:sp>
                  <p:nvSpPr>
                    <p:cNvPr id="346" name="TextBox 345">
                      <a:extLst>
                        <a:ext uri="{FF2B5EF4-FFF2-40B4-BE49-F238E27FC236}">
                          <a16:creationId xmlns:a16="http://schemas.microsoft.com/office/drawing/2014/main" id="{5BF22ADA-9E64-4D9C-A475-7901DC647CF6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-505612" y="5233166"/>
                      <a:ext cx="1854638" cy="24622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sz="1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Percentage of infection</a:t>
                      </a:r>
                    </a:p>
                  </p:txBody>
                </p:sp>
                <p:sp>
                  <p:nvSpPr>
                    <p:cNvPr id="347" name="TextBox 346">
                      <a:extLst>
                        <a:ext uri="{FF2B5EF4-FFF2-40B4-BE49-F238E27FC236}">
                          <a16:creationId xmlns:a16="http://schemas.microsoft.com/office/drawing/2014/main" id="{42E61CB2-97A1-454B-9647-26072A31C23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39551" y="4428958"/>
                      <a:ext cx="2447649" cy="26161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GB" sz="105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Percentage of infection in PMN</a:t>
                      </a:r>
                    </a:p>
                  </p:txBody>
                </p:sp>
              </p:grpSp>
              <p:grpSp>
                <p:nvGrpSpPr>
                  <p:cNvPr id="316" name="Group 315">
                    <a:extLst>
                      <a:ext uri="{FF2B5EF4-FFF2-40B4-BE49-F238E27FC236}">
                        <a16:creationId xmlns:a16="http://schemas.microsoft.com/office/drawing/2014/main" id="{F796849D-D1F4-4228-BE6E-DE1383E879B9}"/>
                      </a:ext>
                    </a:extLst>
                  </p:cNvPr>
                  <p:cNvGrpSpPr/>
                  <p:nvPr/>
                </p:nvGrpSpPr>
                <p:grpSpPr>
                  <a:xfrm>
                    <a:off x="3251252" y="4427868"/>
                    <a:ext cx="2761505" cy="2343714"/>
                    <a:chOff x="3251252" y="4427868"/>
                    <a:chExt cx="2761505" cy="2343714"/>
                  </a:xfrm>
                </p:grpSpPr>
                <p:grpSp>
                  <p:nvGrpSpPr>
                    <p:cNvPr id="332" name="Group 331">
                      <a:extLst>
                        <a:ext uri="{FF2B5EF4-FFF2-40B4-BE49-F238E27FC236}">
                          <a16:creationId xmlns:a16="http://schemas.microsoft.com/office/drawing/2014/main" id="{404170C8-B0E6-49D0-8D71-DDC38DB84BD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798772" y="6254884"/>
                      <a:ext cx="2091244" cy="516698"/>
                      <a:chOff x="813665" y="6254884"/>
                      <a:chExt cx="2091244" cy="516698"/>
                    </a:xfrm>
                  </p:grpSpPr>
                  <p:sp>
                    <p:nvSpPr>
                      <p:cNvPr id="335" name="TextBox 334">
                        <a:extLst>
                          <a:ext uri="{FF2B5EF4-FFF2-40B4-BE49-F238E27FC236}">
                            <a16:creationId xmlns:a16="http://schemas.microsoft.com/office/drawing/2014/main" id="{AB557A1E-47E4-40B3-9793-8BA5650467D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07274" y="6254884"/>
                        <a:ext cx="360040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GB" sz="1200" b="1" dirty="0"/>
                          <a:t>4H</a:t>
                        </a:r>
                      </a:p>
                    </p:txBody>
                  </p:sp>
                  <p:sp>
                    <p:nvSpPr>
                      <p:cNvPr id="336" name="TextBox 335">
                        <a:extLst>
                          <a:ext uri="{FF2B5EF4-FFF2-40B4-BE49-F238E27FC236}">
                            <a16:creationId xmlns:a16="http://schemas.microsoft.com/office/drawing/2014/main" id="{7BEFEAAE-E00E-4EEE-9513-62051F6EA96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338306" y="6254884"/>
                        <a:ext cx="450756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GB" sz="1200" b="1" dirty="0"/>
                          <a:t>24H</a:t>
                        </a:r>
                      </a:p>
                    </p:txBody>
                  </p:sp>
                  <p:sp>
                    <p:nvSpPr>
                      <p:cNvPr id="337" name="TextBox 336">
                        <a:extLst>
                          <a:ext uri="{FF2B5EF4-FFF2-40B4-BE49-F238E27FC236}">
                            <a16:creationId xmlns:a16="http://schemas.microsoft.com/office/drawing/2014/main" id="{B1218129-9A3B-4BFE-BAC9-2321AD63267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857764" y="6264334"/>
                        <a:ext cx="360040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GB" sz="1200" b="1" dirty="0"/>
                          <a:t>4H</a:t>
                        </a:r>
                      </a:p>
                    </p:txBody>
                  </p:sp>
                  <p:sp>
                    <p:nvSpPr>
                      <p:cNvPr id="338" name="TextBox 337">
                        <a:extLst>
                          <a:ext uri="{FF2B5EF4-FFF2-40B4-BE49-F238E27FC236}">
                            <a16:creationId xmlns:a16="http://schemas.microsoft.com/office/drawing/2014/main" id="{46980A6A-1E24-43F8-B325-56B88C51FCF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304594" y="6254884"/>
                        <a:ext cx="450756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GB" sz="1200" b="1" dirty="0"/>
                          <a:t>24H</a:t>
                        </a:r>
                      </a:p>
                    </p:txBody>
                  </p:sp>
                  <p:cxnSp>
                    <p:nvCxnSpPr>
                      <p:cNvPr id="339" name="Straight Connector 338">
                        <a:extLst>
                          <a:ext uri="{FF2B5EF4-FFF2-40B4-BE49-F238E27FC236}">
                            <a16:creationId xmlns:a16="http://schemas.microsoft.com/office/drawing/2014/main" id="{86C60E00-6AAE-4C4F-807C-B09DD7DDF899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138462" y="6505759"/>
                        <a:ext cx="399687" cy="0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0" name="Straight Connector 339">
                        <a:extLst>
                          <a:ext uri="{FF2B5EF4-FFF2-40B4-BE49-F238E27FC236}">
                            <a16:creationId xmlns:a16="http://schemas.microsoft.com/office/drawing/2014/main" id="{7C0733CE-A030-418A-848E-0CF091C7524F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104750" y="6504516"/>
                        <a:ext cx="399687" cy="0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341" name="Group 340">
                        <a:extLst>
                          <a:ext uri="{FF2B5EF4-FFF2-40B4-BE49-F238E27FC236}">
                            <a16:creationId xmlns:a16="http://schemas.microsoft.com/office/drawing/2014/main" id="{63C83665-3BE4-487E-A522-855F88DB94C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13665" y="6517666"/>
                        <a:ext cx="2091244" cy="253916"/>
                        <a:chOff x="670178" y="6179408"/>
                        <a:chExt cx="2091244" cy="253916"/>
                      </a:xfrm>
                    </p:grpSpPr>
                    <p:sp>
                      <p:nvSpPr>
                        <p:cNvPr id="342" name="TextBox 341">
                          <a:extLst>
                            <a:ext uri="{FF2B5EF4-FFF2-40B4-BE49-F238E27FC236}">
                              <a16:creationId xmlns:a16="http://schemas.microsoft.com/office/drawing/2014/main" id="{EDDDB370-CE7E-4667-AFDC-30EC889AC658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70178" y="6179408"/>
                          <a:ext cx="999270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GB" sz="1000" b="1" i="1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L. aethiopica</a:t>
                          </a:r>
                        </a:p>
                      </p:txBody>
                    </p:sp>
                    <p:sp>
                      <p:nvSpPr>
                        <p:cNvPr id="343" name="TextBox 342">
                          <a:extLst>
                            <a:ext uri="{FF2B5EF4-FFF2-40B4-BE49-F238E27FC236}">
                              <a16:creationId xmlns:a16="http://schemas.microsoft.com/office/drawing/2014/main" id="{450F9CE9-81BB-49C9-880A-51F0F5ADF65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762152" y="6179408"/>
                          <a:ext cx="999270" cy="25391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GB" sz="1000" b="1" i="1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L. mexicana</a:t>
                          </a:r>
                        </a:p>
                      </p:txBody>
                    </p:sp>
                  </p:grpSp>
                </p:grpSp>
                <p:sp>
                  <p:nvSpPr>
                    <p:cNvPr id="333" name="TextBox 332">
                      <a:extLst>
                        <a:ext uri="{FF2B5EF4-FFF2-40B4-BE49-F238E27FC236}">
                          <a16:creationId xmlns:a16="http://schemas.microsoft.com/office/drawing/2014/main" id="{FEC8BC82-D2AC-4CC6-A558-AF772A79228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456344" y="4427868"/>
                      <a:ext cx="2556413" cy="25391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GB" sz="105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Percentage of infection in </a:t>
                      </a:r>
                      <a:r>
                        <a:rPr lang="en-US" altLang="en-US" sz="105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 cells</a:t>
                      </a:r>
                      <a:endParaRPr lang="en-GB" sz="105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334" name="TextBox 333">
                      <a:extLst>
                        <a:ext uri="{FF2B5EF4-FFF2-40B4-BE49-F238E27FC236}">
                          <a16:creationId xmlns:a16="http://schemas.microsoft.com/office/drawing/2014/main" id="{D571A063-8EAD-4554-9A6F-5A1AE79F1B97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2447044" y="5233165"/>
                      <a:ext cx="1854638" cy="24622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sz="1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Percentage of infection</a:t>
                      </a:r>
                    </a:p>
                  </p:txBody>
                </p:sp>
              </p:grpSp>
              <p:grpSp>
                <p:nvGrpSpPr>
                  <p:cNvPr id="317" name="Group 316">
                    <a:extLst>
                      <a:ext uri="{FF2B5EF4-FFF2-40B4-BE49-F238E27FC236}">
                        <a16:creationId xmlns:a16="http://schemas.microsoft.com/office/drawing/2014/main" id="{0109938E-052D-44A1-A255-6FCCCEB1AB88}"/>
                      </a:ext>
                    </a:extLst>
                  </p:cNvPr>
                  <p:cNvGrpSpPr/>
                  <p:nvPr/>
                </p:nvGrpSpPr>
                <p:grpSpPr>
                  <a:xfrm>
                    <a:off x="6212031" y="4423555"/>
                    <a:ext cx="2692926" cy="2353543"/>
                    <a:chOff x="6212031" y="4423555"/>
                    <a:chExt cx="2692926" cy="2353543"/>
                  </a:xfrm>
                </p:grpSpPr>
                <p:grpSp>
                  <p:nvGrpSpPr>
                    <p:cNvPr id="319" name="Group 318">
                      <a:extLst>
                        <a:ext uri="{FF2B5EF4-FFF2-40B4-BE49-F238E27FC236}">
                          <a16:creationId xmlns:a16="http://schemas.microsoft.com/office/drawing/2014/main" id="{39ADD721-A4FF-4B33-9174-082F2955E4B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760006" y="6260400"/>
                      <a:ext cx="2091244" cy="516698"/>
                      <a:chOff x="813665" y="6254884"/>
                      <a:chExt cx="2091244" cy="516698"/>
                    </a:xfrm>
                  </p:grpSpPr>
                  <p:sp>
                    <p:nvSpPr>
                      <p:cNvPr id="322" name="TextBox 321">
                        <a:extLst>
                          <a:ext uri="{FF2B5EF4-FFF2-40B4-BE49-F238E27FC236}">
                            <a16:creationId xmlns:a16="http://schemas.microsoft.com/office/drawing/2014/main" id="{1BDEC53A-B621-4DD7-8C94-AEBDBF9F9C3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07274" y="6254884"/>
                        <a:ext cx="360040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GB" sz="1200" b="1" dirty="0"/>
                          <a:t>4H</a:t>
                        </a:r>
                      </a:p>
                    </p:txBody>
                  </p:sp>
                  <p:sp>
                    <p:nvSpPr>
                      <p:cNvPr id="323" name="TextBox 322">
                        <a:extLst>
                          <a:ext uri="{FF2B5EF4-FFF2-40B4-BE49-F238E27FC236}">
                            <a16:creationId xmlns:a16="http://schemas.microsoft.com/office/drawing/2014/main" id="{96BD40D8-CBA2-4AFB-B04B-5FBB8B2A234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338306" y="6254884"/>
                        <a:ext cx="450756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GB" sz="1200" b="1" dirty="0"/>
                          <a:t>24H</a:t>
                        </a:r>
                      </a:p>
                    </p:txBody>
                  </p:sp>
                  <p:sp>
                    <p:nvSpPr>
                      <p:cNvPr id="324" name="TextBox 323">
                        <a:extLst>
                          <a:ext uri="{FF2B5EF4-FFF2-40B4-BE49-F238E27FC236}">
                            <a16:creationId xmlns:a16="http://schemas.microsoft.com/office/drawing/2014/main" id="{EA02D538-175A-424C-9D65-B00EA64CE8E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857764" y="6264334"/>
                        <a:ext cx="360040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GB" sz="1200" b="1" dirty="0"/>
                          <a:t>4H</a:t>
                        </a:r>
                      </a:p>
                    </p:txBody>
                  </p:sp>
                  <p:sp>
                    <p:nvSpPr>
                      <p:cNvPr id="325" name="TextBox 324">
                        <a:extLst>
                          <a:ext uri="{FF2B5EF4-FFF2-40B4-BE49-F238E27FC236}">
                            <a16:creationId xmlns:a16="http://schemas.microsoft.com/office/drawing/2014/main" id="{E0F475FE-07B5-418E-B418-CA145E52AB3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304594" y="6254884"/>
                        <a:ext cx="450756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GB" sz="1200" b="1" dirty="0"/>
                          <a:t>24H</a:t>
                        </a:r>
                      </a:p>
                    </p:txBody>
                  </p:sp>
                  <p:cxnSp>
                    <p:nvCxnSpPr>
                      <p:cNvPr id="326" name="Straight Connector 325">
                        <a:extLst>
                          <a:ext uri="{FF2B5EF4-FFF2-40B4-BE49-F238E27FC236}">
                            <a16:creationId xmlns:a16="http://schemas.microsoft.com/office/drawing/2014/main" id="{A4919DB2-8947-49B5-8037-A7CE0349CE85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138462" y="6505759"/>
                        <a:ext cx="399687" cy="0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7" name="Straight Connector 326">
                        <a:extLst>
                          <a:ext uri="{FF2B5EF4-FFF2-40B4-BE49-F238E27FC236}">
                            <a16:creationId xmlns:a16="http://schemas.microsoft.com/office/drawing/2014/main" id="{A604F352-6416-401F-8216-4294C9B9EF24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104750" y="6504516"/>
                        <a:ext cx="399687" cy="0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328" name="Group 327">
                        <a:extLst>
                          <a:ext uri="{FF2B5EF4-FFF2-40B4-BE49-F238E27FC236}">
                            <a16:creationId xmlns:a16="http://schemas.microsoft.com/office/drawing/2014/main" id="{4748EAF9-F924-4467-9D93-F721EAA2CBC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13665" y="6517666"/>
                        <a:ext cx="2091244" cy="253916"/>
                        <a:chOff x="670178" y="6179408"/>
                        <a:chExt cx="2091244" cy="253916"/>
                      </a:xfrm>
                    </p:grpSpPr>
                    <p:sp>
                      <p:nvSpPr>
                        <p:cNvPr id="329" name="TextBox 328">
                          <a:extLst>
                            <a:ext uri="{FF2B5EF4-FFF2-40B4-BE49-F238E27FC236}">
                              <a16:creationId xmlns:a16="http://schemas.microsoft.com/office/drawing/2014/main" id="{1EC5C354-C491-4419-BE23-1C722D59705B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70178" y="6179408"/>
                          <a:ext cx="999270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GB" sz="1000" b="1" i="1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L. aethiopica</a:t>
                          </a:r>
                        </a:p>
                      </p:txBody>
                    </p:sp>
                    <p:sp>
                      <p:nvSpPr>
                        <p:cNvPr id="330" name="TextBox 329">
                          <a:extLst>
                            <a:ext uri="{FF2B5EF4-FFF2-40B4-BE49-F238E27FC236}">
                              <a16:creationId xmlns:a16="http://schemas.microsoft.com/office/drawing/2014/main" id="{ABEA4B01-F51A-4F30-ADC6-DFE3B62A8DCC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762152" y="6179408"/>
                          <a:ext cx="999270" cy="25391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GB" sz="1000" b="1" i="1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L. mexicana</a:t>
                          </a:r>
                        </a:p>
                      </p:txBody>
                    </p:sp>
                  </p:grpSp>
                </p:grpSp>
                <p:sp>
                  <p:nvSpPr>
                    <p:cNvPr id="320" name="TextBox 319">
                      <a:extLst>
                        <a:ext uri="{FF2B5EF4-FFF2-40B4-BE49-F238E27FC236}">
                          <a16:creationId xmlns:a16="http://schemas.microsoft.com/office/drawing/2014/main" id="{2DCCB287-4FF8-41ED-BF72-0A61A0A02B3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437530" y="4423555"/>
                      <a:ext cx="2467427" cy="25391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GB" sz="105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Percentage of infection in </a:t>
                      </a:r>
                      <a:r>
                        <a:rPr lang="en-US" altLang="en-US" sz="105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r>
                        <a:rPr lang="en-US" altLang="en-US" sz="1050" b="1" dirty="0">
                          <a:latin typeface="Symbol" panose="05050102010706020507" pitchFamily="18" charset="2"/>
                          <a:ea typeface="Tahoma" panose="020B0604030504040204" pitchFamily="34" charset="0"/>
                          <a:cs typeface="Tahoma" panose="020B0604030504040204" pitchFamily="34" charset="0"/>
                          <a:sym typeface="Symbol" panose="05050102010706020507" pitchFamily="18" charset="2"/>
                        </a:rPr>
                        <a:t></a:t>
                      </a:r>
                      <a:endParaRPr lang="en-GB" sz="105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321" name="TextBox 320">
                      <a:extLst>
                        <a:ext uri="{FF2B5EF4-FFF2-40B4-BE49-F238E27FC236}">
                          <a16:creationId xmlns:a16="http://schemas.microsoft.com/office/drawing/2014/main" id="{76344645-AA15-4FE3-A10B-6DBDCF25BED2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5407823" y="5233165"/>
                      <a:ext cx="1854638" cy="24622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sz="1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Percentage of infection</a:t>
                      </a:r>
                    </a:p>
                  </p:txBody>
                </p:sp>
              </p:grpSp>
            </p:grpSp>
            <p:pic>
              <p:nvPicPr>
                <p:cNvPr id="2934" name="Picture 2933"/>
                <p:cNvPicPr>
                  <a:picLocks noChangeAspect="1"/>
                </p:cNvPicPr>
                <p:nvPr/>
              </p:nvPicPr>
              <p:blipFill rotWithShape="1">
                <a:blip r:embed="rId14"/>
                <a:srcRect l="11630"/>
                <a:stretch/>
              </p:blipFill>
              <p:spPr>
                <a:xfrm>
                  <a:off x="625157" y="4592395"/>
                  <a:ext cx="2430667" cy="1629187"/>
                </a:xfrm>
                <a:prstGeom prst="rect">
                  <a:avLst/>
                </a:prstGeom>
              </p:spPr>
            </p:pic>
          </p:grpSp>
          <p:pic>
            <p:nvPicPr>
              <p:cNvPr id="2935" name="Picture 2934"/>
              <p:cNvPicPr>
                <a:picLocks noChangeAspect="1"/>
              </p:cNvPicPr>
              <p:nvPr/>
            </p:nvPicPr>
            <p:blipFill rotWithShape="1">
              <a:blip r:embed="rId15"/>
              <a:srcRect l="9882"/>
              <a:stretch/>
            </p:blipFill>
            <p:spPr>
              <a:xfrm>
                <a:off x="3579149" y="4579708"/>
                <a:ext cx="2507830" cy="1693569"/>
              </a:xfrm>
              <a:prstGeom prst="rect">
                <a:avLst/>
              </a:prstGeom>
            </p:spPr>
          </p:pic>
        </p:grpSp>
        <p:pic>
          <p:nvPicPr>
            <p:cNvPr id="2936" name="Picture 2935"/>
            <p:cNvPicPr>
              <a:picLocks noChangeAspect="1"/>
            </p:cNvPicPr>
            <p:nvPr/>
          </p:nvPicPr>
          <p:blipFill rotWithShape="1">
            <a:blip r:embed="rId16"/>
            <a:srcRect l="11448"/>
            <a:stretch/>
          </p:blipFill>
          <p:spPr>
            <a:xfrm>
              <a:off x="6536970" y="4569148"/>
              <a:ext cx="2455707" cy="16581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996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25491" y="489856"/>
            <a:ext cx="6192688" cy="92697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 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95536" y="1416832"/>
            <a:ext cx="6552728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50000"/>
              </a:lnSpc>
            </a:pPr>
            <a:r>
              <a:rPr lang="en-GB" sz="2300" dirty="0">
                <a:solidFill>
                  <a:schemeClr val="accent1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During whole blood infection both </a:t>
            </a:r>
            <a:r>
              <a:rPr lang="en-GB" sz="2300" i="1" dirty="0">
                <a:solidFill>
                  <a:schemeClr val="accent1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L. aethiopica </a:t>
            </a:r>
            <a:r>
              <a:rPr lang="en-GB" sz="2300" dirty="0">
                <a:solidFill>
                  <a:schemeClr val="accent1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and </a:t>
            </a:r>
            <a:r>
              <a:rPr lang="en-GB" sz="2300" i="1" dirty="0">
                <a:solidFill>
                  <a:schemeClr val="accent1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L. mexicana</a:t>
            </a:r>
            <a:r>
              <a:rPr lang="en-GB" sz="2300" dirty="0">
                <a:solidFill>
                  <a:schemeClr val="accent1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 infect Neutrophils, Monocytes and B cells over 24 hours. </a:t>
            </a:r>
          </a:p>
          <a:p>
            <a:pPr marL="171450" indent="-171450">
              <a:lnSpc>
                <a:spcPct val="150000"/>
              </a:lnSpc>
            </a:pPr>
            <a:r>
              <a:rPr lang="en-GB" sz="2300" dirty="0">
                <a:solidFill>
                  <a:schemeClr val="accent1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As expected higher percentage of Neutrophils and Monocytes get infected when comparing to B cells during whole blood infection.</a:t>
            </a:r>
          </a:p>
        </p:txBody>
      </p:sp>
    </p:spTree>
    <p:extLst>
      <p:ext uri="{BB962C8B-B14F-4D97-AF65-F5344CB8AC3E}">
        <p14:creationId xmlns:p14="http://schemas.microsoft.com/office/powerpoint/2010/main" val="905477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52928" cy="1143000"/>
          </a:xfrm>
        </p:spPr>
        <p:txBody>
          <a:bodyPr/>
          <a:lstStyle/>
          <a:p>
            <a:r>
              <a:rPr lang="en-GB" b="1" dirty="0">
                <a:solidFill>
                  <a:schemeClr val="tx2"/>
                </a:solidFill>
              </a:rPr>
              <a:t>Reference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352928" cy="5256584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</a:rPr>
              <a:t>Getti, G. T et al. (2008). Induction of apoptosis in host cells: a survival mechanism for Leishmania parasites?. Parasitology. 135, 1391-1399.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</a:rPr>
              <a:t>Ruben, E et al. (2012). In Vitro and In Vivo Efficacy of Ether Lipid </a:t>
            </a:r>
            <a:r>
              <a:rPr lang="en-GB" dirty="0" err="1">
                <a:solidFill>
                  <a:schemeClr val="tx2"/>
                </a:solidFill>
              </a:rPr>
              <a:t>Edelfosine</a:t>
            </a:r>
            <a:r>
              <a:rPr lang="en-GB" dirty="0">
                <a:solidFill>
                  <a:schemeClr val="tx2"/>
                </a:solidFill>
              </a:rPr>
              <a:t> against Leishmania spp. and </a:t>
            </a:r>
            <a:r>
              <a:rPr lang="en-GB" dirty="0" err="1">
                <a:solidFill>
                  <a:schemeClr val="tx2"/>
                </a:solidFill>
              </a:rPr>
              <a:t>SbV</a:t>
            </a:r>
            <a:r>
              <a:rPr lang="en-GB" dirty="0">
                <a:solidFill>
                  <a:schemeClr val="tx2"/>
                </a:solidFill>
              </a:rPr>
              <a:t>-Resistant Parasites. </a:t>
            </a:r>
            <a:r>
              <a:rPr lang="en-GB" dirty="0" err="1">
                <a:solidFill>
                  <a:schemeClr val="tx2"/>
                </a:solidFill>
              </a:rPr>
              <a:t>PLos</a:t>
            </a:r>
            <a:r>
              <a:rPr lang="en-GB" dirty="0">
                <a:solidFill>
                  <a:schemeClr val="tx2"/>
                </a:solidFill>
              </a:rPr>
              <a:t> Neglected Tropical Diseases. 6 (4), 1-14.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</a:rPr>
              <a:t>Liu D, </a:t>
            </a:r>
            <a:r>
              <a:rPr lang="en-GB" dirty="0" err="1">
                <a:solidFill>
                  <a:schemeClr val="tx2"/>
                </a:solidFill>
              </a:rPr>
              <a:t>Uzonna</a:t>
            </a:r>
            <a:r>
              <a:rPr lang="en-GB" dirty="0">
                <a:solidFill>
                  <a:schemeClr val="tx2"/>
                </a:solidFill>
              </a:rPr>
              <a:t> JE. The early interaction of Leishmania with macrophages and dendritic cells and its influence on the host immune response. Front Cell Infect </a:t>
            </a:r>
            <a:r>
              <a:rPr lang="en-GB" dirty="0" err="1">
                <a:solidFill>
                  <a:schemeClr val="tx2"/>
                </a:solidFill>
              </a:rPr>
              <a:t>Microbiol</a:t>
            </a:r>
            <a:r>
              <a:rPr lang="en-GB" dirty="0">
                <a:solidFill>
                  <a:schemeClr val="tx2"/>
                </a:solidFill>
              </a:rPr>
              <a:t> [Internet]. 2012;2(June):83. Available from: http://journal.frontiersin.org/article/10.3389/fcimb.2012.00083/abstract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err="1">
                <a:solidFill>
                  <a:schemeClr val="tx2"/>
                </a:solidFill>
              </a:rPr>
              <a:t>DaMata</a:t>
            </a:r>
            <a:r>
              <a:rPr lang="en-GB" dirty="0">
                <a:solidFill>
                  <a:schemeClr val="tx2"/>
                </a:solidFill>
              </a:rPr>
              <a:t> JP, Mendes BP, </a:t>
            </a:r>
            <a:r>
              <a:rPr lang="en-GB" dirty="0" err="1">
                <a:solidFill>
                  <a:schemeClr val="tx2"/>
                </a:solidFill>
              </a:rPr>
              <a:t>Maciel</a:t>
            </a:r>
            <a:r>
              <a:rPr lang="en-GB" dirty="0">
                <a:solidFill>
                  <a:schemeClr val="tx2"/>
                </a:solidFill>
              </a:rPr>
              <a:t>-Lima K, Menezes CAS, Dutra WO, Sousa LP, et al. Distinct macrophage fates after in vitro infection with different species of Leishmania: Induction of apoptosis by Leishmania (Leishmania) </a:t>
            </a:r>
            <a:r>
              <a:rPr lang="en-GB" dirty="0" err="1">
                <a:solidFill>
                  <a:schemeClr val="tx2"/>
                </a:solidFill>
              </a:rPr>
              <a:t>amazonensis</a:t>
            </a:r>
            <a:r>
              <a:rPr lang="en-GB" dirty="0">
                <a:solidFill>
                  <a:schemeClr val="tx2"/>
                </a:solidFill>
              </a:rPr>
              <a:t>, but not by Leishmania (</a:t>
            </a:r>
            <a:r>
              <a:rPr lang="en-GB" dirty="0" err="1">
                <a:solidFill>
                  <a:schemeClr val="tx2"/>
                </a:solidFill>
              </a:rPr>
              <a:t>Viannia</a:t>
            </a:r>
            <a:r>
              <a:rPr lang="en-GB" dirty="0">
                <a:solidFill>
                  <a:schemeClr val="tx2"/>
                </a:solidFill>
              </a:rPr>
              <a:t>) </a:t>
            </a:r>
            <a:r>
              <a:rPr lang="en-GB" dirty="0" err="1">
                <a:solidFill>
                  <a:schemeClr val="tx2"/>
                </a:solidFill>
              </a:rPr>
              <a:t>guyanensis</a:t>
            </a:r>
            <a:r>
              <a:rPr lang="en-GB" dirty="0">
                <a:solidFill>
                  <a:schemeClr val="tx2"/>
                </a:solidFill>
              </a:rPr>
              <a:t>. </a:t>
            </a:r>
            <a:r>
              <a:rPr lang="en-GB" dirty="0" err="1">
                <a:solidFill>
                  <a:schemeClr val="tx2"/>
                </a:solidFill>
              </a:rPr>
              <a:t>PLoS</a:t>
            </a:r>
            <a:r>
              <a:rPr lang="en-GB" dirty="0">
                <a:solidFill>
                  <a:schemeClr val="tx2"/>
                </a:solidFill>
              </a:rPr>
              <a:t> One [Internet]. 2015;10(10). Available from: http://dx.doi.org/10.1371/journal.pone.0141196</a:t>
            </a:r>
          </a:p>
        </p:txBody>
      </p:sp>
    </p:spTree>
    <p:extLst>
      <p:ext uri="{BB962C8B-B14F-4D97-AF65-F5344CB8AC3E}">
        <p14:creationId xmlns:p14="http://schemas.microsoft.com/office/powerpoint/2010/main" val="502515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95536" y="188640"/>
            <a:ext cx="8229600" cy="9361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tx2"/>
                </a:solidFill>
              </a:rPr>
              <a:t>Thank you !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95536" y="1340768"/>
            <a:ext cx="6768752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500" dirty="0">
                <a:solidFill>
                  <a:schemeClr val="accent1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Dr. Giulia </a:t>
            </a:r>
            <a:r>
              <a:rPr lang="en-GB" sz="2500" dirty="0" err="1">
                <a:solidFill>
                  <a:schemeClr val="accent1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Getti</a:t>
            </a:r>
            <a:endParaRPr lang="en-GB" sz="2500" dirty="0">
              <a:solidFill>
                <a:schemeClr val="accent1">
                  <a:lumMod val="50000"/>
                </a:schemeClr>
              </a:solidFill>
              <a:latin typeface="Tahoma" charset="0"/>
              <a:ea typeface="Tahoma" charset="0"/>
              <a:cs typeface="Tahoma" charset="0"/>
            </a:endParaRPr>
          </a:p>
          <a:p>
            <a:r>
              <a:rPr lang="en-GB" sz="2500" dirty="0">
                <a:solidFill>
                  <a:schemeClr val="accent1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Dr. Paul Dyer</a:t>
            </a:r>
          </a:p>
          <a:p>
            <a:r>
              <a:rPr lang="en-GB" sz="2500" dirty="0">
                <a:solidFill>
                  <a:schemeClr val="accent1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Rachel Nice</a:t>
            </a:r>
          </a:p>
          <a:p>
            <a:r>
              <a:rPr lang="en-GB" sz="2500" dirty="0" err="1">
                <a:solidFill>
                  <a:schemeClr val="accent1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Atiya</a:t>
            </a:r>
            <a:r>
              <a:rPr lang="en-GB" sz="2500" dirty="0">
                <a:solidFill>
                  <a:schemeClr val="accent1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 Raza</a:t>
            </a:r>
          </a:p>
          <a:p>
            <a:r>
              <a:rPr lang="en-GB" sz="2500" dirty="0">
                <a:solidFill>
                  <a:schemeClr val="accent1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Samantha Lewis</a:t>
            </a:r>
          </a:p>
          <a:p>
            <a:r>
              <a:rPr lang="en-GB" sz="2500" dirty="0">
                <a:solidFill>
                  <a:schemeClr val="accent1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Samantha Ingram</a:t>
            </a:r>
          </a:p>
        </p:txBody>
      </p:sp>
      <p:pic>
        <p:nvPicPr>
          <p:cNvPr id="4" name="Picture 2" descr="https://www.gre.ac.uk/__data/assets/image/0007/1367179/UoG_RGB.jpg#blue%20jpg%20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24198"/>
            <a:ext cx="3592575" cy="865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D2C3E2-3AC6-44C8-8374-DFCCE1EF1E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672" y="1109431"/>
            <a:ext cx="4328336" cy="28837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2DCFBF-E40D-4131-8143-C494EBD9C3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5" t="20571" r="16617" b="32642"/>
          <a:stretch/>
        </p:blipFill>
        <p:spPr>
          <a:xfrm>
            <a:off x="4448672" y="4279383"/>
            <a:ext cx="4328336" cy="230691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D10304-9F77-49BF-9A31-32419558BE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5731582"/>
            <a:ext cx="3644289" cy="86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13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4901</TotalTime>
  <Words>532</Words>
  <Application>Microsoft Office PowerPoint</Application>
  <PresentationFormat>On-screen Show (4:3)</PresentationFormat>
  <Paragraphs>105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Symbol</vt:lpstr>
      <vt:lpstr>Tahoma</vt:lpstr>
      <vt:lpstr>Office Theme</vt:lpstr>
      <vt:lpstr>PowerPoint Presentation</vt:lpstr>
      <vt:lpstr>Introduction</vt:lpstr>
      <vt:lpstr>Aims</vt:lpstr>
      <vt:lpstr>PowerPoint Presentation</vt:lpstr>
      <vt:lpstr>PowerPoint Presentation</vt:lpstr>
      <vt:lpstr>PowerPoint Presentation</vt:lpstr>
      <vt:lpstr>Reference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Medhavi Ranatunga</dc:title>
  <dc:creator>Medhavi</dc:creator>
  <cp:lastModifiedBy>Forbes, Kathryn J</cp:lastModifiedBy>
  <cp:revision>412</cp:revision>
  <dcterms:created xsi:type="dcterms:W3CDTF">2015-11-22T17:07:12Z</dcterms:created>
  <dcterms:modified xsi:type="dcterms:W3CDTF">2022-03-28T09:00:47Z</dcterms:modified>
</cp:coreProperties>
</file>